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6" r:id="rId2"/>
    <p:sldId id="278" r:id="rId3"/>
    <p:sldId id="279" r:id="rId4"/>
    <p:sldId id="277" r:id="rId5"/>
    <p:sldId id="274" r:id="rId6"/>
    <p:sldId id="273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CC"/>
    <a:srgbClr val="FFCC00"/>
    <a:srgbClr val="339933"/>
    <a:srgbClr val="003300"/>
    <a:srgbClr val="FF3399"/>
    <a:srgbClr val="FFFF99"/>
    <a:srgbClr val="FF66CC"/>
    <a:srgbClr val="FF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グループ化 152"/>
          <p:cNvGrpSpPr/>
          <p:nvPr/>
        </p:nvGrpSpPr>
        <p:grpSpPr>
          <a:xfrm>
            <a:off x="2460624" y="1118761"/>
            <a:ext cx="1349737" cy="1227034"/>
            <a:chOff x="2460624" y="1118761"/>
            <a:chExt cx="1349737" cy="1227034"/>
          </a:xfrm>
        </p:grpSpPr>
        <p:sp>
          <p:nvSpPr>
            <p:cNvPr id="2" name="Freeform 8"/>
            <p:cNvSpPr>
              <a:spLocks/>
            </p:cNvSpPr>
            <p:nvPr/>
          </p:nvSpPr>
          <p:spPr bwMode="auto">
            <a:xfrm>
              <a:off x="2583327" y="1486871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3074141" y="1118761"/>
              <a:ext cx="736220" cy="858924"/>
              <a:chOff x="2112" y="2016"/>
              <a:chExt cx="288" cy="336"/>
            </a:xfrm>
          </p:grpSpPr>
          <p:sp>
            <p:nvSpPr>
              <p:cNvPr id="4" name="Freeform 11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" name="Freeform 12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" name="Freeform 14"/>
            <p:cNvSpPr>
              <a:spLocks/>
            </p:cNvSpPr>
            <p:nvPr/>
          </p:nvSpPr>
          <p:spPr bwMode="auto">
            <a:xfrm>
              <a:off x="2460624" y="1732278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5" name="グループ化 154"/>
          <p:cNvGrpSpPr/>
          <p:nvPr/>
        </p:nvGrpSpPr>
        <p:grpSpPr>
          <a:xfrm>
            <a:off x="6132414" y="1118761"/>
            <a:ext cx="1349737" cy="1227034"/>
            <a:chOff x="6132414" y="1118761"/>
            <a:chExt cx="1349737" cy="1227034"/>
          </a:xfrm>
        </p:grpSpPr>
        <p:sp>
          <p:nvSpPr>
            <p:cNvPr id="12" name="Freeform 20"/>
            <p:cNvSpPr>
              <a:spLocks/>
            </p:cNvSpPr>
            <p:nvPr/>
          </p:nvSpPr>
          <p:spPr bwMode="auto">
            <a:xfrm>
              <a:off x="6255117" y="1486871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" name="Group 21"/>
            <p:cNvGrpSpPr>
              <a:grpSpLocks/>
            </p:cNvGrpSpPr>
            <p:nvPr/>
          </p:nvGrpSpPr>
          <p:grpSpPr bwMode="auto">
            <a:xfrm>
              <a:off x="6745931" y="1118761"/>
              <a:ext cx="736220" cy="858924"/>
              <a:chOff x="2112" y="2016"/>
              <a:chExt cx="288" cy="336"/>
            </a:xfrm>
          </p:grpSpPr>
          <p:sp>
            <p:nvSpPr>
              <p:cNvPr id="14" name="Freeform 22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" name="Freeform 23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6132414" y="1732278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4" name="グループ化 153"/>
          <p:cNvGrpSpPr/>
          <p:nvPr/>
        </p:nvGrpSpPr>
        <p:grpSpPr>
          <a:xfrm>
            <a:off x="4295004" y="996058"/>
            <a:ext cx="1472440" cy="1349737"/>
            <a:chOff x="4295004" y="996058"/>
            <a:chExt cx="1472440" cy="1349737"/>
          </a:xfrm>
        </p:grpSpPr>
        <p:sp>
          <p:nvSpPr>
            <p:cNvPr id="28" name="Freeform 48"/>
            <p:cNvSpPr>
              <a:spLocks/>
            </p:cNvSpPr>
            <p:nvPr/>
          </p:nvSpPr>
          <p:spPr bwMode="auto">
            <a:xfrm>
              <a:off x="4417707" y="1486871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" name="Group 49"/>
            <p:cNvGrpSpPr>
              <a:grpSpLocks/>
            </p:cNvGrpSpPr>
            <p:nvPr/>
          </p:nvGrpSpPr>
          <p:grpSpPr bwMode="auto">
            <a:xfrm>
              <a:off x="4908521" y="1118761"/>
              <a:ext cx="736220" cy="858924"/>
              <a:chOff x="2112" y="2016"/>
              <a:chExt cx="288" cy="336"/>
            </a:xfrm>
          </p:grpSpPr>
          <p:sp>
            <p:nvSpPr>
              <p:cNvPr id="30" name="Freeform 5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" name="Freeform 5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2" name="Group 52"/>
            <p:cNvGrpSpPr>
              <a:grpSpLocks/>
            </p:cNvGrpSpPr>
            <p:nvPr/>
          </p:nvGrpSpPr>
          <p:grpSpPr bwMode="auto">
            <a:xfrm>
              <a:off x="4969872" y="1057410"/>
              <a:ext cx="736220" cy="858924"/>
              <a:chOff x="2112" y="2016"/>
              <a:chExt cx="288" cy="336"/>
            </a:xfrm>
          </p:grpSpPr>
          <p:sp>
            <p:nvSpPr>
              <p:cNvPr id="33" name="Freeform 53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Freeform 54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5" name="Group 55"/>
            <p:cNvGrpSpPr>
              <a:grpSpLocks/>
            </p:cNvGrpSpPr>
            <p:nvPr/>
          </p:nvGrpSpPr>
          <p:grpSpPr bwMode="auto">
            <a:xfrm>
              <a:off x="5031224" y="996058"/>
              <a:ext cx="736220" cy="858924"/>
              <a:chOff x="2112" y="2016"/>
              <a:chExt cx="288" cy="336"/>
            </a:xfrm>
          </p:grpSpPr>
          <p:sp>
            <p:nvSpPr>
              <p:cNvPr id="36" name="Freeform 56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57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8" name="Freeform 58"/>
            <p:cNvSpPr>
              <a:spLocks/>
            </p:cNvSpPr>
            <p:nvPr/>
          </p:nvSpPr>
          <p:spPr bwMode="auto">
            <a:xfrm>
              <a:off x="4295004" y="1732278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6" name="グループ化 155"/>
          <p:cNvGrpSpPr/>
          <p:nvPr/>
        </p:nvGrpSpPr>
        <p:grpSpPr>
          <a:xfrm>
            <a:off x="7962900" y="996058"/>
            <a:ext cx="1472440" cy="1349737"/>
            <a:chOff x="7962900" y="996058"/>
            <a:chExt cx="1472440" cy="1349737"/>
          </a:xfrm>
        </p:grpSpPr>
        <p:sp>
          <p:nvSpPr>
            <p:cNvPr id="42" name="Freeform 62"/>
            <p:cNvSpPr>
              <a:spLocks/>
            </p:cNvSpPr>
            <p:nvPr/>
          </p:nvSpPr>
          <p:spPr bwMode="auto">
            <a:xfrm>
              <a:off x="8085603" y="1486871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3" name="Group 63"/>
            <p:cNvGrpSpPr>
              <a:grpSpLocks/>
            </p:cNvGrpSpPr>
            <p:nvPr/>
          </p:nvGrpSpPr>
          <p:grpSpPr bwMode="auto">
            <a:xfrm>
              <a:off x="8576417" y="1118761"/>
              <a:ext cx="736220" cy="858924"/>
              <a:chOff x="2112" y="2016"/>
              <a:chExt cx="288" cy="336"/>
            </a:xfrm>
          </p:grpSpPr>
          <p:sp>
            <p:nvSpPr>
              <p:cNvPr id="44" name="Freeform 64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" name="Freeform 65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6" name="Group 66"/>
            <p:cNvGrpSpPr>
              <a:grpSpLocks/>
            </p:cNvGrpSpPr>
            <p:nvPr/>
          </p:nvGrpSpPr>
          <p:grpSpPr bwMode="auto">
            <a:xfrm>
              <a:off x="8637768" y="1057410"/>
              <a:ext cx="736220" cy="858924"/>
              <a:chOff x="2112" y="2016"/>
              <a:chExt cx="288" cy="336"/>
            </a:xfrm>
          </p:grpSpPr>
          <p:sp>
            <p:nvSpPr>
              <p:cNvPr id="47" name="Freeform 67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Freeform 68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9" name="Group 69"/>
            <p:cNvGrpSpPr>
              <a:grpSpLocks/>
            </p:cNvGrpSpPr>
            <p:nvPr/>
          </p:nvGrpSpPr>
          <p:grpSpPr bwMode="auto">
            <a:xfrm>
              <a:off x="8699120" y="996058"/>
              <a:ext cx="736220" cy="858924"/>
              <a:chOff x="2112" y="2016"/>
              <a:chExt cx="288" cy="336"/>
            </a:xfrm>
          </p:grpSpPr>
          <p:sp>
            <p:nvSpPr>
              <p:cNvPr id="50" name="Freeform 7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Freeform 7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2" name="Freeform 72"/>
            <p:cNvSpPr>
              <a:spLocks/>
            </p:cNvSpPr>
            <p:nvPr/>
          </p:nvSpPr>
          <p:spPr bwMode="auto">
            <a:xfrm>
              <a:off x="7962900" y="1732278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2" name="グループ化 151"/>
          <p:cNvGrpSpPr/>
          <p:nvPr/>
        </p:nvGrpSpPr>
        <p:grpSpPr>
          <a:xfrm>
            <a:off x="544432" y="1486872"/>
            <a:ext cx="1227033" cy="858923"/>
            <a:chOff x="544432" y="1486872"/>
            <a:chExt cx="1227033" cy="858923"/>
          </a:xfrm>
        </p:grpSpPr>
        <p:sp>
          <p:nvSpPr>
            <p:cNvPr id="53" name="Freeform 73"/>
            <p:cNvSpPr>
              <a:spLocks/>
            </p:cNvSpPr>
            <p:nvPr/>
          </p:nvSpPr>
          <p:spPr bwMode="auto">
            <a:xfrm>
              <a:off x="667135" y="1486872"/>
              <a:ext cx="1104330" cy="858923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Freeform 74"/>
            <p:cNvSpPr>
              <a:spLocks/>
            </p:cNvSpPr>
            <p:nvPr/>
          </p:nvSpPr>
          <p:spPr bwMode="auto">
            <a:xfrm>
              <a:off x="544432" y="1732279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8" name="グループ化 157"/>
          <p:cNvGrpSpPr/>
          <p:nvPr/>
        </p:nvGrpSpPr>
        <p:grpSpPr>
          <a:xfrm>
            <a:off x="2460624" y="3054093"/>
            <a:ext cx="1349737" cy="1227034"/>
            <a:chOff x="2460624" y="3054093"/>
            <a:chExt cx="1349737" cy="1227034"/>
          </a:xfrm>
        </p:grpSpPr>
        <p:sp>
          <p:nvSpPr>
            <p:cNvPr id="75" name="Freeform 8"/>
            <p:cNvSpPr>
              <a:spLocks/>
            </p:cNvSpPr>
            <p:nvPr/>
          </p:nvSpPr>
          <p:spPr bwMode="auto">
            <a:xfrm>
              <a:off x="2583327" y="3422203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6" name="Group 13"/>
            <p:cNvGrpSpPr>
              <a:grpSpLocks/>
            </p:cNvGrpSpPr>
            <p:nvPr/>
          </p:nvGrpSpPr>
          <p:grpSpPr bwMode="auto">
            <a:xfrm>
              <a:off x="3074141" y="3054093"/>
              <a:ext cx="736220" cy="858924"/>
              <a:chOff x="2112" y="2016"/>
              <a:chExt cx="288" cy="336"/>
            </a:xfrm>
          </p:grpSpPr>
          <p:sp>
            <p:nvSpPr>
              <p:cNvPr id="78" name="Freeform 11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" name="Freeform 12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77" name="Freeform 14"/>
            <p:cNvSpPr>
              <a:spLocks/>
            </p:cNvSpPr>
            <p:nvPr/>
          </p:nvSpPr>
          <p:spPr bwMode="auto">
            <a:xfrm>
              <a:off x="2460624" y="3667610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0" name="グループ化 159"/>
          <p:cNvGrpSpPr/>
          <p:nvPr/>
        </p:nvGrpSpPr>
        <p:grpSpPr>
          <a:xfrm>
            <a:off x="6132414" y="3054093"/>
            <a:ext cx="1349737" cy="1227034"/>
            <a:chOff x="6132414" y="3054093"/>
            <a:chExt cx="1349737" cy="1227034"/>
          </a:xfrm>
        </p:grpSpPr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6255117" y="3422203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2" name="Group 21"/>
            <p:cNvGrpSpPr>
              <a:grpSpLocks/>
            </p:cNvGrpSpPr>
            <p:nvPr/>
          </p:nvGrpSpPr>
          <p:grpSpPr bwMode="auto">
            <a:xfrm>
              <a:off x="6745931" y="3054093"/>
              <a:ext cx="736220" cy="858924"/>
              <a:chOff x="2112" y="2016"/>
              <a:chExt cx="288" cy="336"/>
            </a:xfrm>
          </p:grpSpPr>
          <p:sp>
            <p:nvSpPr>
              <p:cNvPr id="84" name="Freeform 22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" name="Freeform 23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3" name="Freeform 24"/>
            <p:cNvSpPr>
              <a:spLocks/>
            </p:cNvSpPr>
            <p:nvPr/>
          </p:nvSpPr>
          <p:spPr bwMode="auto">
            <a:xfrm>
              <a:off x="6132414" y="3667610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9" name="グループ化 158"/>
          <p:cNvGrpSpPr/>
          <p:nvPr/>
        </p:nvGrpSpPr>
        <p:grpSpPr>
          <a:xfrm>
            <a:off x="4295004" y="2931390"/>
            <a:ext cx="1472440" cy="1349737"/>
            <a:chOff x="4295004" y="2931390"/>
            <a:chExt cx="1472440" cy="1349737"/>
          </a:xfrm>
        </p:grpSpPr>
        <p:sp>
          <p:nvSpPr>
            <p:cNvPr id="87" name="Freeform 48"/>
            <p:cNvSpPr>
              <a:spLocks/>
            </p:cNvSpPr>
            <p:nvPr/>
          </p:nvSpPr>
          <p:spPr bwMode="auto">
            <a:xfrm>
              <a:off x="4417707" y="3422203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127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8" name="Group 49"/>
            <p:cNvGrpSpPr>
              <a:grpSpLocks/>
            </p:cNvGrpSpPr>
            <p:nvPr/>
          </p:nvGrpSpPr>
          <p:grpSpPr bwMode="auto">
            <a:xfrm>
              <a:off x="4908521" y="3054093"/>
              <a:ext cx="736220" cy="858924"/>
              <a:chOff x="2112" y="2016"/>
              <a:chExt cx="288" cy="336"/>
            </a:xfrm>
          </p:grpSpPr>
          <p:sp>
            <p:nvSpPr>
              <p:cNvPr id="96" name="Freeform 5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" name="Freeform 5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9" name="Group 52"/>
            <p:cNvGrpSpPr>
              <a:grpSpLocks/>
            </p:cNvGrpSpPr>
            <p:nvPr/>
          </p:nvGrpSpPr>
          <p:grpSpPr bwMode="auto">
            <a:xfrm>
              <a:off x="4969872" y="2992742"/>
              <a:ext cx="736220" cy="858924"/>
              <a:chOff x="2112" y="2016"/>
              <a:chExt cx="288" cy="336"/>
            </a:xfrm>
          </p:grpSpPr>
          <p:sp>
            <p:nvSpPr>
              <p:cNvPr id="94" name="Freeform 53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" name="Freeform 54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0" name="Group 55"/>
            <p:cNvGrpSpPr>
              <a:grpSpLocks/>
            </p:cNvGrpSpPr>
            <p:nvPr/>
          </p:nvGrpSpPr>
          <p:grpSpPr bwMode="auto">
            <a:xfrm>
              <a:off x="5031224" y="2931390"/>
              <a:ext cx="736220" cy="858924"/>
              <a:chOff x="2112" y="2016"/>
              <a:chExt cx="288" cy="336"/>
            </a:xfrm>
          </p:grpSpPr>
          <p:sp>
            <p:nvSpPr>
              <p:cNvPr id="92" name="Freeform 56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Freeform 57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1" name="Freeform 58"/>
            <p:cNvSpPr>
              <a:spLocks/>
            </p:cNvSpPr>
            <p:nvPr/>
          </p:nvSpPr>
          <p:spPr bwMode="auto">
            <a:xfrm>
              <a:off x="4295004" y="3667610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1" name="グループ化 160"/>
          <p:cNvGrpSpPr/>
          <p:nvPr/>
        </p:nvGrpSpPr>
        <p:grpSpPr>
          <a:xfrm>
            <a:off x="7962900" y="2931390"/>
            <a:ext cx="1472440" cy="1349737"/>
            <a:chOff x="7962900" y="2931390"/>
            <a:chExt cx="1472440" cy="1349737"/>
          </a:xfrm>
        </p:grpSpPr>
        <p:sp>
          <p:nvSpPr>
            <p:cNvPr id="99" name="Freeform 62"/>
            <p:cNvSpPr>
              <a:spLocks/>
            </p:cNvSpPr>
            <p:nvPr/>
          </p:nvSpPr>
          <p:spPr bwMode="auto">
            <a:xfrm>
              <a:off x="8085603" y="3422203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127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0" name="Group 63"/>
            <p:cNvGrpSpPr>
              <a:grpSpLocks/>
            </p:cNvGrpSpPr>
            <p:nvPr/>
          </p:nvGrpSpPr>
          <p:grpSpPr bwMode="auto">
            <a:xfrm>
              <a:off x="8576417" y="3054093"/>
              <a:ext cx="736220" cy="858924"/>
              <a:chOff x="2112" y="2016"/>
              <a:chExt cx="288" cy="336"/>
            </a:xfrm>
          </p:grpSpPr>
          <p:sp>
            <p:nvSpPr>
              <p:cNvPr id="108" name="Freeform 64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" name="Freeform 65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1" name="Group 66"/>
            <p:cNvGrpSpPr>
              <a:grpSpLocks/>
            </p:cNvGrpSpPr>
            <p:nvPr/>
          </p:nvGrpSpPr>
          <p:grpSpPr bwMode="auto">
            <a:xfrm>
              <a:off x="8637768" y="2992742"/>
              <a:ext cx="736220" cy="858924"/>
              <a:chOff x="2112" y="2016"/>
              <a:chExt cx="288" cy="336"/>
            </a:xfrm>
          </p:grpSpPr>
          <p:sp>
            <p:nvSpPr>
              <p:cNvPr id="106" name="Freeform 67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" name="Freeform 68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2" name="Group 69"/>
            <p:cNvGrpSpPr>
              <a:grpSpLocks/>
            </p:cNvGrpSpPr>
            <p:nvPr/>
          </p:nvGrpSpPr>
          <p:grpSpPr bwMode="auto">
            <a:xfrm>
              <a:off x="8699120" y="2931390"/>
              <a:ext cx="736220" cy="858924"/>
              <a:chOff x="2112" y="2016"/>
              <a:chExt cx="288" cy="336"/>
            </a:xfrm>
          </p:grpSpPr>
          <p:sp>
            <p:nvSpPr>
              <p:cNvPr id="104" name="Freeform 7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" name="Freeform 7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03" name="Freeform 72"/>
            <p:cNvSpPr>
              <a:spLocks/>
            </p:cNvSpPr>
            <p:nvPr/>
          </p:nvSpPr>
          <p:spPr bwMode="auto">
            <a:xfrm>
              <a:off x="7962900" y="3667610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7" name="グループ化 156"/>
          <p:cNvGrpSpPr/>
          <p:nvPr/>
        </p:nvGrpSpPr>
        <p:grpSpPr>
          <a:xfrm>
            <a:off x="544432" y="3422204"/>
            <a:ext cx="1227033" cy="858923"/>
            <a:chOff x="544432" y="3422204"/>
            <a:chExt cx="1227033" cy="858923"/>
          </a:xfrm>
        </p:grpSpPr>
        <p:sp>
          <p:nvSpPr>
            <p:cNvPr id="111" name="Freeform 73"/>
            <p:cNvSpPr>
              <a:spLocks/>
            </p:cNvSpPr>
            <p:nvPr/>
          </p:nvSpPr>
          <p:spPr bwMode="auto">
            <a:xfrm>
              <a:off x="667135" y="3422204"/>
              <a:ext cx="1104330" cy="858923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" name="Freeform 74"/>
            <p:cNvSpPr>
              <a:spLocks/>
            </p:cNvSpPr>
            <p:nvPr/>
          </p:nvSpPr>
          <p:spPr bwMode="auto">
            <a:xfrm>
              <a:off x="544432" y="3667611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5" name="グループ化 164"/>
          <p:cNvGrpSpPr/>
          <p:nvPr/>
        </p:nvGrpSpPr>
        <p:grpSpPr>
          <a:xfrm>
            <a:off x="2460624" y="5007180"/>
            <a:ext cx="1349737" cy="1227034"/>
            <a:chOff x="2460624" y="5007180"/>
            <a:chExt cx="1349737" cy="1227034"/>
          </a:xfrm>
        </p:grpSpPr>
        <p:sp>
          <p:nvSpPr>
            <p:cNvPr id="114" name="Freeform 8"/>
            <p:cNvSpPr>
              <a:spLocks/>
            </p:cNvSpPr>
            <p:nvPr/>
          </p:nvSpPr>
          <p:spPr bwMode="auto">
            <a:xfrm>
              <a:off x="2583327" y="5375290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5" name="Group 13"/>
            <p:cNvGrpSpPr>
              <a:grpSpLocks/>
            </p:cNvGrpSpPr>
            <p:nvPr/>
          </p:nvGrpSpPr>
          <p:grpSpPr bwMode="auto">
            <a:xfrm>
              <a:off x="3074141" y="5007180"/>
              <a:ext cx="736220" cy="858924"/>
              <a:chOff x="2112" y="2016"/>
              <a:chExt cx="288" cy="336"/>
            </a:xfrm>
          </p:grpSpPr>
          <p:sp>
            <p:nvSpPr>
              <p:cNvPr id="117" name="Freeform 11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8" name="Freeform 12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6" name="Freeform 14"/>
            <p:cNvSpPr>
              <a:spLocks/>
            </p:cNvSpPr>
            <p:nvPr/>
          </p:nvSpPr>
          <p:spPr bwMode="auto">
            <a:xfrm>
              <a:off x="2460624" y="5620697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3" name="グループ化 162"/>
          <p:cNvGrpSpPr/>
          <p:nvPr/>
        </p:nvGrpSpPr>
        <p:grpSpPr>
          <a:xfrm>
            <a:off x="6132414" y="5007180"/>
            <a:ext cx="1349737" cy="1227034"/>
            <a:chOff x="6132414" y="5007180"/>
            <a:chExt cx="1349737" cy="1227034"/>
          </a:xfrm>
        </p:grpSpPr>
        <p:sp>
          <p:nvSpPr>
            <p:cNvPr id="120" name="Freeform 20"/>
            <p:cNvSpPr>
              <a:spLocks/>
            </p:cNvSpPr>
            <p:nvPr/>
          </p:nvSpPr>
          <p:spPr bwMode="auto">
            <a:xfrm>
              <a:off x="6255117" y="5375290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1" name="Group 21"/>
            <p:cNvGrpSpPr>
              <a:grpSpLocks/>
            </p:cNvGrpSpPr>
            <p:nvPr/>
          </p:nvGrpSpPr>
          <p:grpSpPr bwMode="auto">
            <a:xfrm>
              <a:off x="6745931" y="5007180"/>
              <a:ext cx="736220" cy="858924"/>
              <a:chOff x="2112" y="2016"/>
              <a:chExt cx="288" cy="336"/>
            </a:xfrm>
          </p:grpSpPr>
          <p:sp>
            <p:nvSpPr>
              <p:cNvPr id="123" name="Freeform 22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" name="Freeform 23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22" name="Freeform 24"/>
            <p:cNvSpPr>
              <a:spLocks/>
            </p:cNvSpPr>
            <p:nvPr/>
          </p:nvSpPr>
          <p:spPr bwMode="auto">
            <a:xfrm>
              <a:off x="6132414" y="5620697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4" name="グループ化 163"/>
          <p:cNvGrpSpPr/>
          <p:nvPr/>
        </p:nvGrpSpPr>
        <p:grpSpPr>
          <a:xfrm>
            <a:off x="4295004" y="4884477"/>
            <a:ext cx="1472440" cy="1349737"/>
            <a:chOff x="4295004" y="4884477"/>
            <a:chExt cx="1472440" cy="1349737"/>
          </a:xfrm>
        </p:grpSpPr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4417707" y="5375290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381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7" name="Group 49"/>
            <p:cNvGrpSpPr>
              <a:grpSpLocks/>
            </p:cNvGrpSpPr>
            <p:nvPr/>
          </p:nvGrpSpPr>
          <p:grpSpPr bwMode="auto">
            <a:xfrm>
              <a:off x="4908521" y="5007180"/>
              <a:ext cx="736220" cy="858924"/>
              <a:chOff x="2112" y="2016"/>
              <a:chExt cx="288" cy="336"/>
            </a:xfrm>
          </p:grpSpPr>
          <p:sp>
            <p:nvSpPr>
              <p:cNvPr id="135" name="Freeform 5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Freeform 5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8" name="Group 52"/>
            <p:cNvGrpSpPr>
              <a:grpSpLocks/>
            </p:cNvGrpSpPr>
            <p:nvPr/>
          </p:nvGrpSpPr>
          <p:grpSpPr bwMode="auto">
            <a:xfrm>
              <a:off x="4969872" y="4945829"/>
              <a:ext cx="736220" cy="858924"/>
              <a:chOff x="2112" y="2016"/>
              <a:chExt cx="288" cy="336"/>
            </a:xfrm>
          </p:grpSpPr>
          <p:sp>
            <p:nvSpPr>
              <p:cNvPr id="133" name="Freeform 53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" name="Freeform 54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9" name="Group 55"/>
            <p:cNvGrpSpPr>
              <a:grpSpLocks/>
            </p:cNvGrpSpPr>
            <p:nvPr/>
          </p:nvGrpSpPr>
          <p:grpSpPr bwMode="auto">
            <a:xfrm>
              <a:off x="5031224" y="4884477"/>
              <a:ext cx="736220" cy="858924"/>
              <a:chOff x="2112" y="2016"/>
              <a:chExt cx="288" cy="336"/>
            </a:xfrm>
          </p:grpSpPr>
          <p:sp>
            <p:nvSpPr>
              <p:cNvPr id="131" name="Freeform 56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" name="Freeform 57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30" name="Freeform 58"/>
            <p:cNvSpPr>
              <a:spLocks/>
            </p:cNvSpPr>
            <p:nvPr/>
          </p:nvSpPr>
          <p:spPr bwMode="auto">
            <a:xfrm>
              <a:off x="4295004" y="5620697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2" name="グループ化 161"/>
          <p:cNvGrpSpPr/>
          <p:nvPr/>
        </p:nvGrpSpPr>
        <p:grpSpPr>
          <a:xfrm>
            <a:off x="7962900" y="4884477"/>
            <a:ext cx="1472440" cy="1349737"/>
            <a:chOff x="7962900" y="4884477"/>
            <a:chExt cx="1472440" cy="1349737"/>
          </a:xfrm>
        </p:grpSpPr>
        <p:sp>
          <p:nvSpPr>
            <p:cNvPr id="138" name="Freeform 62"/>
            <p:cNvSpPr>
              <a:spLocks/>
            </p:cNvSpPr>
            <p:nvPr/>
          </p:nvSpPr>
          <p:spPr bwMode="auto">
            <a:xfrm>
              <a:off x="8085603" y="5375290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381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9" name="Group 63"/>
            <p:cNvGrpSpPr>
              <a:grpSpLocks/>
            </p:cNvGrpSpPr>
            <p:nvPr/>
          </p:nvGrpSpPr>
          <p:grpSpPr bwMode="auto">
            <a:xfrm>
              <a:off x="8576417" y="5007180"/>
              <a:ext cx="736220" cy="858924"/>
              <a:chOff x="2112" y="2016"/>
              <a:chExt cx="288" cy="336"/>
            </a:xfrm>
          </p:grpSpPr>
          <p:sp>
            <p:nvSpPr>
              <p:cNvPr id="147" name="Freeform 64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" name="Freeform 65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0" name="Group 66"/>
            <p:cNvGrpSpPr>
              <a:grpSpLocks/>
            </p:cNvGrpSpPr>
            <p:nvPr/>
          </p:nvGrpSpPr>
          <p:grpSpPr bwMode="auto">
            <a:xfrm>
              <a:off x="8637768" y="4945829"/>
              <a:ext cx="736220" cy="858924"/>
              <a:chOff x="2112" y="2016"/>
              <a:chExt cx="288" cy="336"/>
            </a:xfrm>
          </p:grpSpPr>
          <p:sp>
            <p:nvSpPr>
              <p:cNvPr id="145" name="Freeform 67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" name="Freeform 68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1" name="Group 69"/>
            <p:cNvGrpSpPr>
              <a:grpSpLocks/>
            </p:cNvGrpSpPr>
            <p:nvPr/>
          </p:nvGrpSpPr>
          <p:grpSpPr bwMode="auto">
            <a:xfrm>
              <a:off x="8699120" y="4884477"/>
              <a:ext cx="736220" cy="858924"/>
              <a:chOff x="2112" y="2016"/>
              <a:chExt cx="288" cy="336"/>
            </a:xfrm>
          </p:grpSpPr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" name="Freeform 7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2" name="Freeform 72"/>
            <p:cNvSpPr>
              <a:spLocks/>
            </p:cNvSpPr>
            <p:nvPr/>
          </p:nvSpPr>
          <p:spPr bwMode="auto">
            <a:xfrm>
              <a:off x="7962900" y="5620697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6" name="グループ化 165"/>
          <p:cNvGrpSpPr/>
          <p:nvPr/>
        </p:nvGrpSpPr>
        <p:grpSpPr>
          <a:xfrm>
            <a:off x="544432" y="5375291"/>
            <a:ext cx="1227033" cy="858923"/>
            <a:chOff x="544432" y="5375291"/>
            <a:chExt cx="1227033" cy="858923"/>
          </a:xfrm>
        </p:grpSpPr>
        <p:sp>
          <p:nvSpPr>
            <p:cNvPr id="150" name="Freeform 73"/>
            <p:cNvSpPr>
              <a:spLocks/>
            </p:cNvSpPr>
            <p:nvPr/>
          </p:nvSpPr>
          <p:spPr bwMode="auto">
            <a:xfrm>
              <a:off x="667135" y="5375291"/>
              <a:ext cx="1104330" cy="858923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1" name="Freeform 74"/>
            <p:cNvSpPr>
              <a:spLocks/>
            </p:cNvSpPr>
            <p:nvPr/>
          </p:nvSpPr>
          <p:spPr bwMode="auto">
            <a:xfrm>
              <a:off x="544432" y="5620698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92D050"/>
                </a:gs>
                <a:gs pos="100000">
                  <a:srgbClr val="00B050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07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2460624" y="1118761"/>
            <a:ext cx="1349737" cy="1227034"/>
            <a:chOff x="2460624" y="1118761"/>
            <a:chExt cx="1349737" cy="1227034"/>
          </a:xfrm>
        </p:grpSpPr>
        <p:sp>
          <p:nvSpPr>
            <p:cNvPr id="2" name="Freeform 8"/>
            <p:cNvSpPr>
              <a:spLocks/>
            </p:cNvSpPr>
            <p:nvPr/>
          </p:nvSpPr>
          <p:spPr bwMode="auto">
            <a:xfrm>
              <a:off x="2583327" y="1486871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3074141" y="1118761"/>
              <a:ext cx="736220" cy="858924"/>
              <a:chOff x="2112" y="2016"/>
              <a:chExt cx="288" cy="336"/>
            </a:xfrm>
          </p:grpSpPr>
          <p:sp>
            <p:nvSpPr>
              <p:cNvPr id="4" name="Freeform 11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" name="Freeform 12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" name="Freeform 14"/>
            <p:cNvSpPr>
              <a:spLocks/>
            </p:cNvSpPr>
            <p:nvPr/>
          </p:nvSpPr>
          <p:spPr bwMode="auto">
            <a:xfrm>
              <a:off x="2460624" y="1732278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132414" y="1118761"/>
            <a:ext cx="1349737" cy="1227034"/>
            <a:chOff x="6132414" y="1118761"/>
            <a:chExt cx="1349737" cy="1227034"/>
          </a:xfrm>
        </p:grpSpPr>
        <p:sp>
          <p:nvSpPr>
            <p:cNvPr id="12" name="Freeform 20"/>
            <p:cNvSpPr>
              <a:spLocks/>
            </p:cNvSpPr>
            <p:nvPr/>
          </p:nvSpPr>
          <p:spPr bwMode="auto">
            <a:xfrm>
              <a:off x="6255117" y="1486871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" name="Group 21"/>
            <p:cNvGrpSpPr>
              <a:grpSpLocks/>
            </p:cNvGrpSpPr>
            <p:nvPr/>
          </p:nvGrpSpPr>
          <p:grpSpPr bwMode="auto">
            <a:xfrm>
              <a:off x="6745931" y="1118761"/>
              <a:ext cx="736220" cy="858924"/>
              <a:chOff x="2112" y="2016"/>
              <a:chExt cx="288" cy="336"/>
            </a:xfrm>
          </p:grpSpPr>
          <p:sp>
            <p:nvSpPr>
              <p:cNvPr id="14" name="Freeform 22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" name="Freeform 23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6132414" y="1732278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295004" y="996058"/>
            <a:ext cx="1472440" cy="1349737"/>
            <a:chOff x="4295004" y="996058"/>
            <a:chExt cx="1472440" cy="1349737"/>
          </a:xfrm>
        </p:grpSpPr>
        <p:sp>
          <p:nvSpPr>
            <p:cNvPr id="28" name="Freeform 48"/>
            <p:cNvSpPr>
              <a:spLocks/>
            </p:cNvSpPr>
            <p:nvPr/>
          </p:nvSpPr>
          <p:spPr bwMode="auto">
            <a:xfrm>
              <a:off x="4417707" y="1486871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" name="Group 49"/>
            <p:cNvGrpSpPr>
              <a:grpSpLocks/>
            </p:cNvGrpSpPr>
            <p:nvPr/>
          </p:nvGrpSpPr>
          <p:grpSpPr bwMode="auto">
            <a:xfrm>
              <a:off x="4908521" y="1118761"/>
              <a:ext cx="736220" cy="858924"/>
              <a:chOff x="2112" y="2016"/>
              <a:chExt cx="288" cy="336"/>
            </a:xfrm>
          </p:grpSpPr>
          <p:sp>
            <p:nvSpPr>
              <p:cNvPr id="30" name="Freeform 5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" name="Freeform 5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2" name="Group 52"/>
            <p:cNvGrpSpPr>
              <a:grpSpLocks/>
            </p:cNvGrpSpPr>
            <p:nvPr/>
          </p:nvGrpSpPr>
          <p:grpSpPr bwMode="auto">
            <a:xfrm>
              <a:off x="4969872" y="1057410"/>
              <a:ext cx="736220" cy="858924"/>
              <a:chOff x="2112" y="2016"/>
              <a:chExt cx="288" cy="336"/>
            </a:xfrm>
          </p:grpSpPr>
          <p:sp>
            <p:nvSpPr>
              <p:cNvPr id="33" name="Freeform 53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Freeform 54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5" name="Group 55"/>
            <p:cNvGrpSpPr>
              <a:grpSpLocks/>
            </p:cNvGrpSpPr>
            <p:nvPr/>
          </p:nvGrpSpPr>
          <p:grpSpPr bwMode="auto">
            <a:xfrm>
              <a:off x="5031224" y="996058"/>
              <a:ext cx="736220" cy="858924"/>
              <a:chOff x="2112" y="2016"/>
              <a:chExt cx="288" cy="336"/>
            </a:xfrm>
          </p:grpSpPr>
          <p:sp>
            <p:nvSpPr>
              <p:cNvPr id="36" name="Freeform 56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57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8" name="Freeform 58"/>
            <p:cNvSpPr>
              <a:spLocks/>
            </p:cNvSpPr>
            <p:nvPr/>
          </p:nvSpPr>
          <p:spPr bwMode="auto">
            <a:xfrm>
              <a:off x="4295004" y="1732278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7962900" y="996058"/>
            <a:ext cx="1472440" cy="1349737"/>
            <a:chOff x="7962900" y="996058"/>
            <a:chExt cx="1472440" cy="1349737"/>
          </a:xfrm>
        </p:grpSpPr>
        <p:sp>
          <p:nvSpPr>
            <p:cNvPr id="42" name="Freeform 62"/>
            <p:cNvSpPr>
              <a:spLocks/>
            </p:cNvSpPr>
            <p:nvPr/>
          </p:nvSpPr>
          <p:spPr bwMode="auto">
            <a:xfrm>
              <a:off x="8085603" y="1486871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3" name="Group 63"/>
            <p:cNvGrpSpPr>
              <a:grpSpLocks/>
            </p:cNvGrpSpPr>
            <p:nvPr/>
          </p:nvGrpSpPr>
          <p:grpSpPr bwMode="auto">
            <a:xfrm>
              <a:off x="8576417" y="1118761"/>
              <a:ext cx="736220" cy="858924"/>
              <a:chOff x="2112" y="2016"/>
              <a:chExt cx="288" cy="336"/>
            </a:xfrm>
          </p:grpSpPr>
          <p:sp>
            <p:nvSpPr>
              <p:cNvPr id="44" name="Freeform 64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" name="Freeform 65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6" name="Group 66"/>
            <p:cNvGrpSpPr>
              <a:grpSpLocks/>
            </p:cNvGrpSpPr>
            <p:nvPr/>
          </p:nvGrpSpPr>
          <p:grpSpPr bwMode="auto">
            <a:xfrm>
              <a:off x="8637768" y="1057410"/>
              <a:ext cx="736220" cy="858924"/>
              <a:chOff x="2112" y="2016"/>
              <a:chExt cx="288" cy="336"/>
            </a:xfrm>
          </p:grpSpPr>
          <p:sp>
            <p:nvSpPr>
              <p:cNvPr id="47" name="Freeform 67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Freeform 68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9" name="Group 69"/>
            <p:cNvGrpSpPr>
              <a:grpSpLocks/>
            </p:cNvGrpSpPr>
            <p:nvPr/>
          </p:nvGrpSpPr>
          <p:grpSpPr bwMode="auto">
            <a:xfrm>
              <a:off x="8699120" y="996058"/>
              <a:ext cx="736220" cy="858924"/>
              <a:chOff x="2112" y="2016"/>
              <a:chExt cx="288" cy="336"/>
            </a:xfrm>
          </p:grpSpPr>
          <p:sp>
            <p:nvSpPr>
              <p:cNvPr id="50" name="Freeform 7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Freeform 7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2" name="Freeform 72"/>
            <p:cNvSpPr>
              <a:spLocks/>
            </p:cNvSpPr>
            <p:nvPr/>
          </p:nvSpPr>
          <p:spPr bwMode="auto">
            <a:xfrm>
              <a:off x="7962900" y="1732278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544432" y="1486872"/>
            <a:ext cx="1227033" cy="858923"/>
            <a:chOff x="544432" y="1486872"/>
            <a:chExt cx="1227033" cy="858923"/>
          </a:xfrm>
        </p:grpSpPr>
        <p:sp>
          <p:nvSpPr>
            <p:cNvPr id="53" name="Freeform 73"/>
            <p:cNvSpPr>
              <a:spLocks/>
            </p:cNvSpPr>
            <p:nvPr/>
          </p:nvSpPr>
          <p:spPr bwMode="auto">
            <a:xfrm>
              <a:off x="667135" y="1486872"/>
              <a:ext cx="1104330" cy="858923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Freeform 74"/>
            <p:cNvSpPr>
              <a:spLocks/>
            </p:cNvSpPr>
            <p:nvPr/>
          </p:nvSpPr>
          <p:spPr bwMode="auto">
            <a:xfrm>
              <a:off x="544432" y="1732279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2460624" y="3054093"/>
            <a:ext cx="1349737" cy="1227034"/>
            <a:chOff x="2460624" y="3054093"/>
            <a:chExt cx="1349737" cy="1227034"/>
          </a:xfrm>
        </p:grpSpPr>
        <p:sp>
          <p:nvSpPr>
            <p:cNvPr id="75" name="Freeform 8"/>
            <p:cNvSpPr>
              <a:spLocks/>
            </p:cNvSpPr>
            <p:nvPr/>
          </p:nvSpPr>
          <p:spPr bwMode="auto">
            <a:xfrm>
              <a:off x="2583327" y="3422203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6" name="Group 13"/>
            <p:cNvGrpSpPr>
              <a:grpSpLocks/>
            </p:cNvGrpSpPr>
            <p:nvPr/>
          </p:nvGrpSpPr>
          <p:grpSpPr bwMode="auto">
            <a:xfrm>
              <a:off x="3074141" y="3054093"/>
              <a:ext cx="736220" cy="858924"/>
              <a:chOff x="2112" y="2016"/>
              <a:chExt cx="288" cy="336"/>
            </a:xfrm>
          </p:grpSpPr>
          <p:sp>
            <p:nvSpPr>
              <p:cNvPr id="78" name="Freeform 11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" name="Freeform 12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77" name="Freeform 14"/>
            <p:cNvSpPr>
              <a:spLocks/>
            </p:cNvSpPr>
            <p:nvPr/>
          </p:nvSpPr>
          <p:spPr bwMode="auto">
            <a:xfrm>
              <a:off x="2460624" y="3667610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6132414" y="3054093"/>
            <a:ext cx="1349737" cy="1227034"/>
            <a:chOff x="6132414" y="3054093"/>
            <a:chExt cx="1349737" cy="1227034"/>
          </a:xfrm>
        </p:grpSpPr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6255117" y="3422203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2" name="Group 21"/>
            <p:cNvGrpSpPr>
              <a:grpSpLocks/>
            </p:cNvGrpSpPr>
            <p:nvPr/>
          </p:nvGrpSpPr>
          <p:grpSpPr bwMode="auto">
            <a:xfrm>
              <a:off x="6745931" y="3054093"/>
              <a:ext cx="736220" cy="858924"/>
              <a:chOff x="2112" y="2016"/>
              <a:chExt cx="288" cy="336"/>
            </a:xfrm>
          </p:grpSpPr>
          <p:sp>
            <p:nvSpPr>
              <p:cNvPr id="84" name="Freeform 22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" name="Freeform 23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3" name="Freeform 24"/>
            <p:cNvSpPr>
              <a:spLocks/>
            </p:cNvSpPr>
            <p:nvPr/>
          </p:nvSpPr>
          <p:spPr bwMode="auto">
            <a:xfrm>
              <a:off x="6132414" y="3667610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4295004" y="2931390"/>
            <a:ext cx="1472440" cy="1349737"/>
            <a:chOff x="4295004" y="2931390"/>
            <a:chExt cx="1472440" cy="1349737"/>
          </a:xfrm>
        </p:grpSpPr>
        <p:sp>
          <p:nvSpPr>
            <p:cNvPr id="87" name="Freeform 48"/>
            <p:cNvSpPr>
              <a:spLocks/>
            </p:cNvSpPr>
            <p:nvPr/>
          </p:nvSpPr>
          <p:spPr bwMode="auto">
            <a:xfrm>
              <a:off x="4417707" y="3422203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27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8" name="Group 49"/>
            <p:cNvGrpSpPr>
              <a:grpSpLocks/>
            </p:cNvGrpSpPr>
            <p:nvPr/>
          </p:nvGrpSpPr>
          <p:grpSpPr bwMode="auto">
            <a:xfrm>
              <a:off x="4908521" y="3054093"/>
              <a:ext cx="736220" cy="858924"/>
              <a:chOff x="2112" y="2016"/>
              <a:chExt cx="288" cy="336"/>
            </a:xfrm>
          </p:grpSpPr>
          <p:sp>
            <p:nvSpPr>
              <p:cNvPr id="96" name="Freeform 5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" name="Freeform 5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9" name="Group 52"/>
            <p:cNvGrpSpPr>
              <a:grpSpLocks/>
            </p:cNvGrpSpPr>
            <p:nvPr/>
          </p:nvGrpSpPr>
          <p:grpSpPr bwMode="auto">
            <a:xfrm>
              <a:off x="4969872" y="2992742"/>
              <a:ext cx="736220" cy="858924"/>
              <a:chOff x="2112" y="2016"/>
              <a:chExt cx="288" cy="336"/>
            </a:xfrm>
          </p:grpSpPr>
          <p:sp>
            <p:nvSpPr>
              <p:cNvPr id="94" name="Freeform 53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" name="Freeform 54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0" name="Group 55"/>
            <p:cNvGrpSpPr>
              <a:grpSpLocks/>
            </p:cNvGrpSpPr>
            <p:nvPr/>
          </p:nvGrpSpPr>
          <p:grpSpPr bwMode="auto">
            <a:xfrm>
              <a:off x="5031224" y="2931390"/>
              <a:ext cx="736220" cy="858924"/>
              <a:chOff x="2112" y="2016"/>
              <a:chExt cx="288" cy="336"/>
            </a:xfrm>
          </p:grpSpPr>
          <p:sp>
            <p:nvSpPr>
              <p:cNvPr id="92" name="Freeform 56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Freeform 57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1" name="Freeform 58"/>
            <p:cNvSpPr>
              <a:spLocks/>
            </p:cNvSpPr>
            <p:nvPr/>
          </p:nvSpPr>
          <p:spPr bwMode="auto">
            <a:xfrm>
              <a:off x="4295004" y="3667610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7962900" y="2931390"/>
            <a:ext cx="1472440" cy="1349737"/>
            <a:chOff x="7962900" y="2931390"/>
            <a:chExt cx="1472440" cy="1349737"/>
          </a:xfrm>
        </p:grpSpPr>
        <p:sp>
          <p:nvSpPr>
            <p:cNvPr id="99" name="Freeform 62"/>
            <p:cNvSpPr>
              <a:spLocks/>
            </p:cNvSpPr>
            <p:nvPr/>
          </p:nvSpPr>
          <p:spPr bwMode="auto">
            <a:xfrm>
              <a:off x="8085603" y="3422203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127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0" name="Group 63"/>
            <p:cNvGrpSpPr>
              <a:grpSpLocks/>
            </p:cNvGrpSpPr>
            <p:nvPr/>
          </p:nvGrpSpPr>
          <p:grpSpPr bwMode="auto">
            <a:xfrm>
              <a:off x="8576417" y="3054093"/>
              <a:ext cx="736220" cy="858924"/>
              <a:chOff x="2112" y="2016"/>
              <a:chExt cx="288" cy="336"/>
            </a:xfrm>
          </p:grpSpPr>
          <p:sp>
            <p:nvSpPr>
              <p:cNvPr id="108" name="Freeform 64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" name="Freeform 65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1" name="Group 66"/>
            <p:cNvGrpSpPr>
              <a:grpSpLocks/>
            </p:cNvGrpSpPr>
            <p:nvPr/>
          </p:nvGrpSpPr>
          <p:grpSpPr bwMode="auto">
            <a:xfrm>
              <a:off x="8637768" y="2992742"/>
              <a:ext cx="736220" cy="858924"/>
              <a:chOff x="2112" y="2016"/>
              <a:chExt cx="288" cy="336"/>
            </a:xfrm>
          </p:grpSpPr>
          <p:sp>
            <p:nvSpPr>
              <p:cNvPr id="106" name="Freeform 67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" name="Freeform 68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2" name="Group 69"/>
            <p:cNvGrpSpPr>
              <a:grpSpLocks/>
            </p:cNvGrpSpPr>
            <p:nvPr/>
          </p:nvGrpSpPr>
          <p:grpSpPr bwMode="auto">
            <a:xfrm>
              <a:off x="8699120" y="2931390"/>
              <a:ext cx="736220" cy="858924"/>
              <a:chOff x="2112" y="2016"/>
              <a:chExt cx="288" cy="336"/>
            </a:xfrm>
          </p:grpSpPr>
          <p:sp>
            <p:nvSpPr>
              <p:cNvPr id="104" name="Freeform 7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" name="Freeform 7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03" name="Freeform 72"/>
            <p:cNvSpPr>
              <a:spLocks/>
            </p:cNvSpPr>
            <p:nvPr/>
          </p:nvSpPr>
          <p:spPr bwMode="auto">
            <a:xfrm>
              <a:off x="7962900" y="3667610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544432" y="3422204"/>
            <a:ext cx="1227033" cy="858923"/>
            <a:chOff x="544432" y="3422204"/>
            <a:chExt cx="1227033" cy="858923"/>
          </a:xfrm>
        </p:grpSpPr>
        <p:sp>
          <p:nvSpPr>
            <p:cNvPr id="111" name="Freeform 73"/>
            <p:cNvSpPr>
              <a:spLocks/>
            </p:cNvSpPr>
            <p:nvPr/>
          </p:nvSpPr>
          <p:spPr bwMode="auto">
            <a:xfrm>
              <a:off x="667135" y="3422204"/>
              <a:ext cx="1104330" cy="858923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" name="Freeform 74"/>
            <p:cNvSpPr>
              <a:spLocks/>
            </p:cNvSpPr>
            <p:nvPr/>
          </p:nvSpPr>
          <p:spPr bwMode="auto">
            <a:xfrm>
              <a:off x="544432" y="3667611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2460624" y="5007180"/>
            <a:ext cx="1349737" cy="1227034"/>
            <a:chOff x="2460624" y="5007180"/>
            <a:chExt cx="1349737" cy="1227034"/>
          </a:xfrm>
        </p:grpSpPr>
        <p:sp>
          <p:nvSpPr>
            <p:cNvPr id="114" name="Freeform 8"/>
            <p:cNvSpPr>
              <a:spLocks/>
            </p:cNvSpPr>
            <p:nvPr/>
          </p:nvSpPr>
          <p:spPr bwMode="auto">
            <a:xfrm>
              <a:off x="2583327" y="5375290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5" name="Group 13"/>
            <p:cNvGrpSpPr>
              <a:grpSpLocks/>
            </p:cNvGrpSpPr>
            <p:nvPr/>
          </p:nvGrpSpPr>
          <p:grpSpPr bwMode="auto">
            <a:xfrm>
              <a:off x="3074141" y="5007180"/>
              <a:ext cx="736220" cy="858924"/>
              <a:chOff x="2112" y="2016"/>
              <a:chExt cx="288" cy="336"/>
            </a:xfrm>
          </p:grpSpPr>
          <p:sp>
            <p:nvSpPr>
              <p:cNvPr id="117" name="Freeform 11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8" name="Freeform 12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6" name="Freeform 14"/>
            <p:cNvSpPr>
              <a:spLocks/>
            </p:cNvSpPr>
            <p:nvPr/>
          </p:nvSpPr>
          <p:spPr bwMode="auto">
            <a:xfrm>
              <a:off x="2460624" y="5620697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6132414" y="5007180"/>
            <a:ext cx="1349737" cy="1227034"/>
            <a:chOff x="6132414" y="5007180"/>
            <a:chExt cx="1349737" cy="1227034"/>
          </a:xfrm>
        </p:grpSpPr>
        <p:sp>
          <p:nvSpPr>
            <p:cNvPr id="120" name="Freeform 20"/>
            <p:cNvSpPr>
              <a:spLocks/>
            </p:cNvSpPr>
            <p:nvPr/>
          </p:nvSpPr>
          <p:spPr bwMode="auto">
            <a:xfrm>
              <a:off x="6255117" y="5375290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1" name="Group 21"/>
            <p:cNvGrpSpPr>
              <a:grpSpLocks/>
            </p:cNvGrpSpPr>
            <p:nvPr/>
          </p:nvGrpSpPr>
          <p:grpSpPr bwMode="auto">
            <a:xfrm>
              <a:off x="6745931" y="5007180"/>
              <a:ext cx="736220" cy="858924"/>
              <a:chOff x="2112" y="2016"/>
              <a:chExt cx="288" cy="336"/>
            </a:xfrm>
          </p:grpSpPr>
          <p:sp>
            <p:nvSpPr>
              <p:cNvPr id="123" name="Freeform 22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" name="Freeform 23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22" name="Freeform 24"/>
            <p:cNvSpPr>
              <a:spLocks/>
            </p:cNvSpPr>
            <p:nvPr/>
          </p:nvSpPr>
          <p:spPr bwMode="auto">
            <a:xfrm>
              <a:off x="6132414" y="5620697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295004" y="4884477"/>
            <a:ext cx="1472440" cy="1349737"/>
            <a:chOff x="4295004" y="4884477"/>
            <a:chExt cx="1472440" cy="1349737"/>
          </a:xfrm>
        </p:grpSpPr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4417707" y="5375290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381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7" name="Group 49"/>
            <p:cNvGrpSpPr>
              <a:grpSpLocks/>
            </p:cNvGrpSpPr>
            <p:nvPr/>
          </p:nvGrpSpPr>
          <p:grpSpPr bwMode="auto">
            <a:xfrm>
              <a:off x="4908521" y="5007180"/>
              <a:ext cx="736220" cy="858924"/>
              <a:chOff x="2112" y="2016"/>
              <a:chExt cx="288" cy="336"/>
            </a:xfrm>
          </p:grpSpPr>
          <p:sp>
            <p:nvSpPr>
              <p:cNvPr id="135" name="Freeform 5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Freeform 5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8" name="Group 52"/>
            <p:cNvGrpSpPr>
              <a:grpSpLocks/>
            </p:cNvGrpSpPr>
            <p:nvPr/>
          </p:nvGrpSpPr>
          <p:grpSpPr bwMode="auto">
            <a:xfrm>
              <a:off x="4969872" y="4945829"/>
              <a:ext cx="736220" cy="858924"/>
              <a:chOff x="2112" y="2016"/>
              <a:chExt cx="288" cy="336"/>
            </a:xfrm>
          </p:grpSpPr>
          <p:sp>
            <p:nvSpPr>
              <p:cNvPr id="133" name="Freeform 53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" name="Freeform 54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9" name="Group 55"/>
            <p:cNvGrpSpPr>
              <a:grpSpLocks/>
            </p:cNvGrpSpPr>
            <p:nvPr/>
          </p:nvGrpSpPr>
          <p:grpSpPr bwMode="auto">
            <a:xfrm>
              <a:off x="5031224" y="4884477"/>
              <a:ext cx="736220" cy="858924"/>
              <a:chOff x="2112" y="2016"/>
              <a:chExt cx="288" cy="336"/>
            </a:xfrm>
          </p:grpSpPr>
          <p:sp>
            <p:nvSpPr>
              <p:cNvPr id="131" name="Freeform 56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" name="Freeform 57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30" name="Freeform 58"/>
            <p:cNvSpPr>
              <a:spLocks/>
            </p:cNvSpPr>
            <p:nvPr/>
          </p:nvSpPr>
          <p:spPr bwMode="auto">
            <a:xfrm>
              <a:off x="4295004" y="5620697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7962900" y="4884477"/>
            <a:ext cx="1472440" cy="1349737"/>
            <a:chOff x="7962900" y="4884477"/>
            <a:chExt cx="1472440" cy="1349737"/>
          </a:xfrm>
        </p:grpSpPr>
        <p:sp>
          <p:nvSpPr>
            <p:cNvPr id="138" name="Freeform 62"/>
            <p:cNvSpPr>
              <a:spLocks/>
            </p:cNvSpPr>
            <p:nvPr/>
          </p:nvSpPr>
          <p:spPr bwMode="auto">
            <a:xfrm>
              <a:off x="8085603" y="5375290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381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9" name="Group 63"/>
            <p:cNvGrpSpPr>
              <a:grpSpLocks/>
            </p:cNvGrpSpPr>
            <p:nvPr/>
          </p:nvGrpSpPr>
          <p:grpSpPr bwMode="auto">
            <a:xfrm>
              <a:off x="8576417" y="5007180"/>
              <a:ext cx="736220" cy="858924"/>
              <a:chOff x="2112" y="2016"/>
              <a:chExt cx="288" cy="336"/>
            </a:xfrm>
          </p:grpSpPr>
          <p:sp>
            <p:nvSpPr>
              <p:cNvPr id="147" name="Freeform 64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" name="Freeform 65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0" name="Group 66"/>
            <p:cNvGrpSpPr>
              <a:grpSpLocks/>
            </p:cNvGrpSpPr>
            <p:nvPr/>
          </p:nvGrpSpPr>
          <p:grpSpPr bwMode="auto">
            <a:xfrm>
              <a:off x="8637768" y="4945829"/>
              <a:ext cx="736220" cy="858924"/>
              <a:chOff x="2112" y="2016"/>
              <a:chExt cx="288" cy="336"/>
            </a:xfrm>
          </p:grpSpPr>
          <p:sp>
            <p:nvSpPr>
              <p:cNvPr id="145" name="Freeform 67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" name="Freeform 68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1" name="Group 69"/>
            <p:cNvGrpSpPr>
              <a:grpSpLocks/>
            </p:cNvGrpSpPr>
            <p:nvPr/>
          </p:nvGrpSpPr>
          <p:grpSpPr bwMode="auto">
            <a:xfrm>
              <a:off x="8699120" y="4884477"/>
              <a:ext cx="736220" cy="858924"/>
              <a:chOff x="2112" y="2016"/>
              <a:chExt cx="288" cy="336"/>
            </a:xfrm>
          </p:grpSpPr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" name="Freeform 7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2" name="Freeform 72"/>
            <p:cNvSpPr>
              <a:spLocks/>
            </p:cNvSpPr>
            <p:nvPr/>
          </p:nvSpPr>
          <p:spPr bwMode="auto">
            <a:xfrm>
              <a:off x="7962900" y="5620697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544432" y="5375291"/>
            <a:ext cx="1227033" cy="858923"/>
            <a:chOff x="544432" y="5375291"/>
            <a:chExt cx="1227033" cy="858923"/>
          </a:xfrm>
        </p:grpSpPr>
        <p:sp>
          <p:nvSpPr>
            <p:cNvPr id="150" name="Freeform 73"/>
            <p:cNvSpPr>
              <a:spLocks/>
            </p:cNvSpPr>
            <p:nvPr/>
          </p:nvSpPr>
          <p:spPr bwMode="auto">
            <a:xfrm>
              <a:off x="667135" y="5375291"/>
              <a:ext cx="1104330" cy="858923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1" name="Freeform 74"/>
            <p:cNvSpPr>
              <a:spLocks/>
            </p:cNvSpPr>
            <p:nvPr/>
          </p:nvSpPr>
          <p:spPr bwMode="auto">
            <a:xfrm>
              <a:off x="544432" y="5620698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70C0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9597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2460624" y="1118761"/>
            <a:ext cx="1349737" cy="1227034"/>
            <a:chOff x="2460624" y="1118761"/>
            <a:chExt cx="1349737" cy="1227034"/>
          </a:xfrm>
        </p:grpSpPr>
        <p:sp>
          <p:nvSpPr>
            <p:cNvPr id="2" name="Freeform 8"/>
            <p:cNvSpPr>
              <a:spLocks/>
            </p:cNvSpPr>
            <p:nvPr/>
          </p:nvSpPr>
          <p:spPr bwMode="auto">
            <a:xfrm>
              <a:off x="2583327" y="1486871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3074141" y="1118761"/>
              <a:ext cx="736220" cy="858924"/>
              <a:chOff x="2112" y="2016"/>
              <a:chExt cx="288" cy="336"/>
            </a:xfrm>
          </p:grpSpPr>
          <p:sp>
            <p:nvSpPr>
              <p:cNvPr id="4" name="Freeform 11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" name="Freeform 12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" name="Freeform 14"/>
            <p:cNvSpPr>
              <a:spLocks/>
            </p:cNvSpPr>
            <p:nvPr/>
          </p:nvSpPr>
          <p:spPr bwMode="auto">
            <a:xfrm>
              <a:off x="2460624" y="1732278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FF"/>
                </a:gs>
                <a:gs pos="100000">
                  <a:srgbClr val="FF66CC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132414" y="1118761"/>
            <a:ext cx="1349737" cy="1227034"/>
            <a:chOff x="6132414" y="1118761"/>
            <a:chExt cx="1349737" cy="1227034"/>
          </a:xfrm>
        </p:grpSpPr>
        <p:sp>
          <p:nvSpPr>
            <p:cNvPr id="12" name="Freeform 20"/>
            <p:cNvSpPr>
              <a:spLocks/>
            </p:cNvSpPr>
            <p:nvPr/>
          </p:nvSpPr>
          <p:spPr bwMode="auto">
            <a:xfrm>
              <a:off x="6255117" y="1486871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" name="Group 21"/>
            <p:cNvGrpSpPr>
              <a:grpSpLocks/>
            </p:cNvGrpSpPr>
            <p:nvPr/>
          </p:nvGrpSpPr>
          <p:grpSpPr bwMode="auto">
            <a:xfrm>
              <a:off x="6745931" y="1118761"/>
              <a:ext cx="736220" cy="858924"/>
              <a:chOff x="2112" y="2016"/>
              <a:chExt cx="288" cy="336"/>
            </a:xfrm>
          </p:grpSpPr>
          <p:sp>
            <p:nvSpPr>
              <p:cNvPr id="14" name="Freeform 22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" name="Freeform 23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6132414" y="1732278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FF"/>
                </a:gs>
                <a:gs pos="100000">
                  <a:srgbClr val="FF66CC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295004" y="996058"/>
            <a:ext cx="1472440" cy="1349737"/>
            <a:chOff x="4295004" y="996058"/>
            <a:chExt cx="1472440" cy="1349737"/>
          </a:xfrm>
        </p:grpSpPr>
        <p:sp>
          <p:nvSpPr>
            <p:cNvPr id="28" name="Freeform 48"/>
            <p:cNvSpPr>
              <a:spLocks/>
            </p:cNvSpPr>
            <p:nvPr/>
          </p:nvSpPr>
          <p:spPr bwMode="auto">
            <a:xfrm>
              <a:off x="4417707" y="1486871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" name="Group 49"/>
            <p:cNvGrpSpPr>
              <a:grpSpLocks/>
            </p:cNvGrpSpPr>
            <p:nvPr/>
          </p:nvGrpSpPr>
          <p:grpSpPr bwMode="auto">
            <a:xfrm>
              <a:off x="4908521" y="1118761"/>
              <a:ext cx="736220" cy="858924"/>
              <a:chOff x="2112" y="2016"/>
              <a:chExt cx="288" cy="336"/>
            </a:xfrm>
          </p:grpSpPr>
          <p:sp>
            <p:nvSpPr>
              <p:cNvPr id="30" name="Freeform 5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" name="Freeform 5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2" name="Group 52"/>
            <p:cNvGrpSpPr>
              <a:grpSpLocks/>
            </p:cNvGrpSpPr>
            <p:nvPr/>
          </p:nvGrpSpPr>
          <p:grpSpPr bwMode="auto">
            <a:xfrm>
              <a:off x="4969872" y="1057410"/>
              <a:ext cx="736220" cy="858924"/>
              <a:chOff x="2112" y="2016"/>
              <a:chExt cx="288" cy="336"/>
            </a:xfrm>
          </p:grpSpPr>
          <p:sp>
            <p:nvSpPr>
              <p:cNvPr id="33" name="Freeform 53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Freeform 54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5" name="Group 55"/>
            <p:cNvGrpSpPr>
              <a:grpSpLocks/>
            </p:cNvGrpSpPr>
            <p:nvPr/>
          </p:nvGrpSpPr>
          <p:grpSpPr bwMode="auto">
            <a:xfrm>
              <a:off x="5031224" y="996058"/>
              <a:ext cx="736220" cy="858924"/>
              <a:chOff x="2112" y="2016"/>
              <a:chExt cx="288" cy="336"/>
            </a:xfrm>
          </p:grpSpPr>
          <p:sp>
            <p:nvSpPr>
              <p:cNvPr id="36" name="Freeform 56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57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8" name="Freeform 58"/>
            <p:cNvSpPr>
              <a:spLocks/>
            </p:cNvSpPr>
            <p:nvPr/>
          </p:nvSpPr>
          <p:spPr bwMode="auto">
            <a:xfrm>
              <a:off x="4295004" y="1732278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FF"/>
                </a:gs>
                <a:gs pos="100000">
                  <a:srgbClr val="FF66CC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7962900" y="996058"/>
            <a:ext cx="1472440" cy="1349737"/>
            <a:chOff x="7962900" y="996058"/>
            <a:chExt cx="1472440" cy="1349737"/>
          </a:xfrm>
        </p:grpSpPr>
        <p:sp>
          <p:nvSpPr>
            <p:cNvPr id="42" name="Freeform 62"/>
            <p:cNvSpPr>
              <a:spLocks/>
            </p:cNvSpPr>
            <p:nvPr/>
          </p:nvSpPr>
          <p:spPr bwMode="auto">
            <a:xfrm>
              <a:off x="8085603" y="1486871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3" name="Group 63"/>
            <p:cNvGrpSpPr>
              <a:grpSpLocks/>
            </p:cNvGrpSpPr>
            <p:nvPr/>
          </p:nvGrpSpPr>
          <p:grpSpPr bwMode="auto">
            <a:xfrm>
              <a:off x="8576417" y="1118761"/>
              <a:ext cx="736220" cy="858924"/>
              <a:chOff x="2112" y="2016"/>
              <a:chExt cx="288" cy="336"/>
            </a:xfrm>
          </p:grpSpPr>
          <p:sp>
            <p:nvSpPr>
              <p:cNvPr id="44" name="Freeform 64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" name="Freeform 65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6" name="Group 66"/>
            <p:cNvGrpSpPr>
              <a:grpSpLocks/>
            </p:cNvGrpSpPr>
            <p:nvPr/>
          </p:nvGrpSpPr>
          <p:grpSpPr bwMode="auto">
            <a:xfrm>
              <a:off x="8637768" y="1057410"/>
              <a:ext cx="736220" cy="858924"/>
              <a:chOff x="2112" y="2016"/>
              <a:chExt cx="288" cy="336"/>
            </a:xfrm>
          </p:grpSpPr>
          <p:sp>
            <p:nvSpPr>
              <p:cNvPr id="47" name="Freeform 67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Freeform 68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9" name="Group 69"/>
            <p:cNvGrpSpPr>
              <a:grpSpLocks/>
            </p:cNvGrpSpPr>
            <p:nvPr/>
          </p:nvGrpSpPr>
          <p:grpSpPr bwMode="auto">
            <a:xfrm>
              <a:off x="8699120" y="996058"/>
              <a:ext cx="736220" cy="858924"/>
              <a:chOff x="2112" y="2016"/>
              <a:chExt cx="288" cy="336"/>
            </a:xfrm>
          </p:grpSpPr>
          <p:sp>
            <p:nvSpPr>
              <p:cNvPr id="50" name="Freeform 7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Freeform 7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2" name="Freeform 72"/>
            <p:cNvSpPr>
              <a:spLocks/>
            </p:cNvSpPr>
            <p:nvPr/>
          </p:nvSpPr>
          <p:spPr bwMode="auto">
            <a:xfrm>
              <a:off x="7962900" y="1732278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FF"/>
                </a:gs>
                <a:gs pos="100000">
                  <a:srgbClr val="FF66CC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544432" y="1486872"/>
            <a:ext cx="1227033" cy="858923"/>
            <a:chOff x="544432" y="1486872"/>
            <a:chExt cx="1227033" cy="858923"/>
          </a:xfrm>
        </p:grpSpPr>
        <p:sp>
          <p:nvSpPr>
            <p:cNvPr id="53" name="Freeform 73"/>
            <p:cNvSpPr>
              <a:spLocks/>
            </p:cNvSpPr>
            <p:nvPr/>
          </p:nvSpPr>
          <p:spPr bwMode="auto">
            <a:xfrm>
              <a:off x="667135" y="1486872"/>
              <a:ext cx="1104330" cy="858923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Freeform 74"/>
            <p:cNvSpPr>
              <a:spLocks/>
            </p:cNvSpPr>
            <p:nvPr/>
          </p:nvSpPr>
          <p:spPr bwMode="auto">
            <a:xfrm>
              <a:off x="544432" y="1732279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FF"/>
                </a:gs>
                <a:gs pos="100000">
                  <a:srgbClr val="FF66CC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2460624" y="3054093"/>
            <a:ext cx="1349737" cy="1227034"/>
            <a:chOff x="2460624" y="3054093"/>
            <a:chExt cx="1349737" cy="1227034"/>
          </a:xfrm>
        </p:grpSpPr>
        <p:sp>
          <p:nvSpPr>
            <p:cNvPr id="75" name="Freeform 8"/>
            <p:cNvSpPr>
              <a:spLocks/>
            </p:cNvSpPr>
            <p:nvPr/>
          </p:nvSpPr>
          <p:spPr bwMode="auto">
            <a:xfrm>
              <a:off x="2583327" y="3422203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6" name="Group 13"/>
            <p:cNvGrpSpPr>
              <a:grpSpLocks/>
            </p:cNvGrpSpPr>
            <p:nvPr/>
          </p:nvGrpSpPr>
          <p:grpSpPr bwMode="auto">
            <a:xfrm>
              <a:off x="3074141" y="3054093"/>
              <a:ext cx="736220" cy="858924"/>
              <a:chOff x="2112" y="2016"/>
              <a:chExt cx="288" cy="336"/>
            </a:xfrm>
          </p:grpSpPr>
          <p:sp>
            <p:nvSpPr>
              <p:cNvPr id="78" name="Freeform 11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" name="Freeform 12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77" name="Freeform 14"/>
            <p:cNvSpPr>
              <a:spLocks/>
            </p:cNvSpPr>
            <p:nvPr/>
          </p:nvSpPr>
          <p:spPr bwMode="auto">
            <a:xfrm>
              <a:off x="2460624" y="3667610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FF"/>
                </a:gs>
                <a:gs pos="100000">
                  <a:srgbClr val="FF66C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6132414" y="3054093"/>
            <a:ext cx="1349737" cy="1227034"/>
            <a:chOff x="6132414" y="3054093"/>
            <a:chExt cx="1349737" cy="1227034"/>
          </a:xfrm>
        </p:grpSpPr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6255117" y="3422203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2" name="Group 21"/>
            <p:cNvGrpSpPr>
              <a:grpSpLocks/>
            </p:cNvGrpSpPr>
            <p:nvPr/>
          </p:nvGrpSpPr>
          <p:grpSpPr bwMode="auto">
            <a:xfrm>
              <a:off x="6745931" y="3054093"/>
              <a:ext cx="736220" cy="858924"/>
              <a:chOff x="2112" y="2016"/>
              <a:chExt cx="288" cy="336"/>
            </a:xfrm>
          </p:grpSpPr>
          <p:sp>
            <p:nvSpPr>
              <p:cNvPr id="84" name="Freeform 22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" name="Freeform 23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3" name="Freeform 24"/>
            <p:cNvSpPr>
              <a:spLocks/>
            </p:cNvSpPr>
            <p:nvPr/>
          </p:nvSpPr>
          <p:spPr bwMode="auto">
            <a:xfrm>
              <a:off x="6132414" y="3667610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FF"/>
                </a:gs>
                <a:gs pos="100000">
                  <a:srgbClr val="FF66C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4295004" y="2931390"/>
            <a:ext cx="1472440" cy="1349737"/>
            <a:chOff x="4295004" y="2931390"/>
            <a:chExt cx="1472440" cy="1349737"/>
          </a:xfrm>
        </p:grpSpPr>
        <p:sp>
          <p:nvSpPr>
            <p:cNvPr id="87" name="Freeform 48"/>
            <p:cNvSpPr>
              <a:spLocks/>
            </p:cNvSpPr>
            <p:nvPr/>
          </p:nvSpPr>
          <p:spPr bwMode="auto">
            <a:xfrm>
              <a:off x="4417707" y="3422203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127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8" name="Group 49"/>
            <p:cNvGrpSpPr>
              <a:grpSpLocks/>
            </p:cNvGrpSpPr>
            <p:nvPr/>
          </p:nvGrpSpPr>
          <p:grpSpPr bwMode="auto">
            <a:xfrm>
              <a:off x="4908521" y="3054093"/>
              <a:ext cx="736220" cy="858924"/>
              <a:chOff x="2112" y="2016"/>
              <a:chExt cx="288" cy="336"/>
            </a:xfrm>
          </p:grpSpPr>
          <p:sp>
            <p:nvSpPr>
              <p:cNvPr id="96" name="Freeform 5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" name="Freeform 5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9" name="Group 52"/>
            <p:cNvGrpSpPr>
              <a:grpSpLocks/>
            </p:cNvGrpSpPr>
            <p:nvPr/>
          </p:nvGrpSpPr>
          <p:grpSpPr bwMode="auto">
            <a:xfrm>
              <a:off x="4969872" y="2992742"/>
              <a:ext cx="736220" cy="858924"/>
              <a:chOff x="2112" y="2016"/>
              <a:chExt cx="288" cy="336"/>
            </a:xfrm>
          </p:grpSpPr>
          <p:sp>
            <p:nvSpPr>
              <p:cNvPr id="94" name="Freeform 53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" name="Freeform 54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0" name="Group 55"/>
            <p:cNvGrpSpPr>
              <a:grpSpLocks/>
            </p:cNvGrpSpPr>
            <p:nvPr/>
          </p:nvGrpSpPr>
          <p:grpSpPr bwMode="auto">
            <a:xfrm>
              <a:off x="5031224" y="2931390"/>
              <a:ext cx="736220" cy="858924"/>
              <a:chOff x="2112" y="2016"/>
              <a:chExt cx="288" cy="336"/>
            </a:xfrm>
          </p:grpSpPr>
          <p:sp>
            <p:nvSpPr>
              <p:cNvPr id="92" name="Freeform 56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Freeform 57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1" name="Freeform 58"/>
            <p:cNvSpPr>
              <a:spLocks/>
            </p:cNvSpPr>
            <p:nvPr/>
          </p:nvSpPr>
          <p:spPr bwMode="auto">
            <a:xfrm>
              <a:off x="4295004" y="3667610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FF"/>
                </a:gs>
                <a:gs pos="100000">
                  <a:srgbClr val="FF66CC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7962900" y="2931390"/>
            <a:ext cx="1472440" cy="1349737"/>
            <a:chOff x="7962900" y="2931390"/>
            <a:chExt cx="1472440" cy="1349737"/>
          </a:xfrm>
        </p:grpSpPr>
        <p:sp>
          <p:nvSpPr>
            <p:cNvPr id="99" name="Freeform 62"/>
            <p:cNvSpPr>
              <a:spLocks/>
            </p:cNvSpPr>
            <p:nvPr/>
          </p:nvSpPr>
          <p:spPr bwMode="auto">
            <a:xfrm>
              <a:off x="8085603" y="3422203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127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0" name="Group 63"/>
            <p:cNvGrpSpPr>
              <a:grpSpLocks/>
            </p:cNvGrpSpPr>
            <p:nvPr/>
          </p:nvGrpSpPr>
          <p:grpSpPr bwMode="auto">
            <a:xfrm>
              <a:off x="8576417" y="3054093"/>
              <a:ext cx="736220" cy="858924"/>
              <a:chOff x="2112" y="2016"/>
              <a:chExt cx="288" cy="336"/>
            </a:xfrm>
          </p:grpSpPr>
          <p:sp>
            <p:nvSpPr>
              <p:cNvPr id="108" name="Freeform 64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" name="Freeform 65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1" name="Group 66"/>
            <p:cNvGrpSpPr>
              <a:grpSpLocks/>
            </p:cNvGrpSpPr>
            <p:nvPr/>
          </p:nvGrpSpPr>
          <p:grpSpPr bwMode="auto">
            <a:xfrm>
              <a:off x="8637768" y="2992742"/>
              <a:ext cx="736220" cy="858924"/>
              <a:chOff x="2112" y="2016"/>
              <a:chExt cx="288" cy="336"/>
            </a:xfrm>
          </p:grpSpPr>
          <p:sp>
            <p:nvSpPr>
              <p:cNvPr id="106" name="Freeform 67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" name="Freeform 68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2" name="Group 69"/>
            <p:cNvGrpSpPr>
              <a:grpSpLocks/>
            </p:cNvGrpSpPr>
            <p:nvPr/>
          </p:nvGrpSpPr>
          <p:grpSpPr bwMode="auto">
            <a:xfrm>
              <a:off x="8699120" y="2931390"/>
              <a:ext cx="736220" cy="858924"/>
              <a:chOff x="2112" y="2016"/>
              <a:chExt cx="288" cy="336"/>
            </a:xfrm>
          </p:grpSpPr>
          <p:sp>
            <p:nvSpPr>
              <p:cNvPr id="104" name="Freeform 7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" name="Freeform 7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03" name="Freeform 72"/>
            <p:cNvSpPr>
              <a:spLocks/>
            </p:cNvSpPr>
            <p:nvPr/>
          </p:nvSpPr>
          <p:spPr bwMode="auto">
            <a:xfrm>
              <a:off x="7962900" y="3667610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FF"/>
                </a:gs>
                <a:gs pos="100000">
                  <a:srgbClr val="FF66CC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544432" y="3422204"/>
            <a:ext cx="1227033" cy="858923"/>
            <a:chOff x="544432" y="3422204"/>
            <a:chExt cx="1227033" cy="858923"/>
          </a:xfrm>
        </p:grpSpPr>
        <p:sp>
          <p:nvSpPr>
            <p:cNvPr id="111" name="Freeform 73"/>
            <p:cNvSpPr>
              <a:spLocks/>
            </p:cNvSpPr>
            <p:nvPr/>
          </p:nvSpPr>
          <p:spPr bwMode="auto">
            <a:xfrm>
              <a:off x="667135" y="3422204"/>
              <a:ext cx="1104330" cy="858923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" name="Freeform 74"/>
            <p:cNvSpPr>
              <a:spLocks/>
            </p:cNvSpPr>
            <p:nvPr/>
          </p:nvSpPr>
          <p:spPr bwMode="auto">
            <a:xfrm>
              <a:off x="544432" y="3667611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FF"/>
                </a:gs>
                <a:gs pos="100000">
                  <a:srgbClr val="FF66C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2460624" y="5007180"/>
            <a:ext cx="1349737" cy="1227034"/>
            <a:chOff x="2460624" y="5007180"/>
            <a:chExt cx="1349737" cy="1227034"/>
          </a:xfrm>
        </p:grpSpPr>
        <p:sp>
          <p:nvSpPr>
            <p:cNvPr id="114" name="Freeform 8"/>
            <p:cNvSpPr>
              <a:spLocks/>
            </p:cNvSpPr>
            <p:nvPr/>
          </p:nvSpPr>
          <p:spPr bwMode="auto">
            <a:xfrm>
              <a:off x="2583327" y="5375290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5" name="Group 13"/>
            <p:cNvGrpSpPr>
              <a:grpSpLocks/>
            </p:cNvGrpSpPr>
            <p:nvPr/>
          </p:nvGrpSpPr>
          <p:grpSpPr bwMode="auto">
            <a:xfrm>
              <a:off x="3074141" y="5007180"/>
              <a:ext cx="736220" cy="858924"/>
              <a:chOff x="2112" y="2016"/>
              <a:chExt cx="288" cy="336"/>
            </a:xfrm>
          </p:grpSpPr>
          <p:sp>
            <p:nvSpPr>
              <p:cNvPr id="117" name="Freeform 11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8" name="Freeform 12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6" name="Freeform 14"/>
            <p:cNvSpPr>
              <a:spLocks/>
            </p:cNvSpPr>
            <p:nvPr/>
          </p:nvSpPr>
          <p:spPr bwMode="auto">
            <a:xfrm>
              <a:off x="2460624" y="5620697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FF"/>
                </a:gs>
                <a:gs pos="100000">
                  <a:srgbClr val="FF66CC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6132414" y="5007180"/>
            <a:ext cx="1349737" cy="1227034"/>
            <a:chOff x="6132414" y="5007180"/>
            <a:chExt cx="1349737" cy="1227034"/>
          </a:xfrm>
        </p:grpSpPr>
        <p:sp>
          <p:nvSpPr>
            <p:cNvPr id="120" name="Freeform 20"/>
            <p:cNvSpPr>
              <a:spLocks/>
            </p:cNvSpPr>
            <p:nvPr/>
          </p:nvSpPr>
          <p:spPr bwMode="auto">
            <a:xfrm>
              <a:off x="6255117" y="5375290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1" name="Group 21"/>
            <p:cNvGrpSpPr>
              <a:grpSpLocks/>
            </p:cNvGrpSpPr>
            <p:nvPr/>
          </p:nvGrpSpPr>
          <p:grpSpPr bwMode="auto">
            <a:xfrm>
              <a:off x="6745931" y="5007180"/>
              <a:ext cx="736220" cy="858924"/>
              <a:chOff x="2112" y="2016"/>
              <a:chExt cx="288" cy="336"/>
            </a:xfrm>
          </p:grpSpPr>
          <p:sp>
            <p:nvSpPr>
              <p:cNvPr id="123" name="Freeform 22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" name="Freeform 23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22" name="Freeform 24"/>
            <p:cNvSpPr>
              <a:spLocks/>
            </p:cNvSpPr>
            <p:nvPr/>
          </p:nvSpPr>
          <p:spPr bwMode="auto">
            <a:xfrm>
              <a:off x="6132414" y="5620697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FF"/>
                </a:gs>
                <a:gs pos="100000">
                  <a:srgbClr val="FF66CC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4295004" y="4884477"/>
            <a:ext cx="1472440" cy="1349737"/>
            <a:chOff x="4295004" y="4884477"/>
            <a:chExt cx="1472440" cy="1349737"/>
          </a:xfrm>
        </p:grpSpPr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4417707" y="5375290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381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7" name="Group 49"/>
            <p:cNvGrpSpPr>
              <a:grpSpLocks/>
            </p:cNvGrpSpPr>
            <p:nvPr/>
          </p:nvGrpSpPr>
          <p:grpSpPr bwMode="auto">
            <a:xfrm>
              <a:off x="4908521" y="5007180"/>
              <a:ext cx="736220" cy="858924"/>
              <a:chOff x="2112" y="2016"/>
              <a:chExt cx="288" cy="336"/>
            </a:xfrm>
          </p:grpSpPr>
          <p:sp>
            <p:nvSpPr>
              <p:cNvPr id="135" name="Freeform 5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Freeform 5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8" name="Group 52"/>
            <p:cNvGrpSpPr>
              <a:grpSpLocks/>
            </p:cNvGrpSpPr>
            <p:nvPr/>
          </p:nvGrpSpPr>
          <p:grpSpPr bwMode="auto">
            <a:xfrm>
              <a:off x="4969872" y="4945829"/>
              <a:ext cx="736220" cy="858924"/>
              <a:chOff x="2112" y="2016"/>
              <a:chExt cx="288" cy="336"/>
            </a:xfrm>
          </p:grpSpPr>
          <p:sp>
            <p:nvSpPr>
              <p:cNvPr id="133" name="Freeform 53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" name="Freeform 54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9" name="Group 55"/>
            <p:cNvGrpSpPr>
              <a:grpSpLocks/>
            </p:cNvGrpSpPr>
            <p:nvPr/>
          </p:nvGrpSpPr>
          <p:grpSpPr bwMode="auto">
            <a:xfrm>
              <a:off x="5031224" y="4884477"/>
              <a:ext cx="736220" cy="858924"/>
              <a:chOff x="2112" y="2016"/>
              <a:chExt cx="288" cy="336"/>
            </a:xfrm>
          </p:grpSpPr>
          <p:sp>
            <p:nvSpPr>
              <p:cNvPr id="131" name="Freeform 56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" name="Freeform 57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30" name="Freeform 58"/>
            <p:cNvSpPr>
              <a:spLocks/>
            </p:cNvSpPr>
            <p:nvPr/>
          </p:nvSpPr>
          <p:spPr bwMode="auto">
            <a:xfrm>
              <a:off x="4295004" y="5620697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FF"/>
                </a:gs>
                <a:gs pos="100000">
                  <a:srgbClr val="FF66CC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7962900" y="4884477"/>
            <a:ext cx="1472440" cy="1349737"/>
            <a:chOff x="7962900" y="4884477"/>
            <a:chExt cx="1472440" cy="1349737"/>
          </a:xfrm>
        </p:grpSpPr>
        <p:sp>
          <p:nvSpPr>
            <p:cNvPr id="138" name="Freeform 62"/>
            <p:cNvSpPr>
              <a:spLocks/>
            </p:cNvSpPr>
            <p:nvPr/>
          </p:nvSpPr>
          <p:spPr bwMode="auto">
            <a:xfrm>
              <a:off x="8085603" y="5375290"/>
              <a:ext cx="1104330" cy="858924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381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9" name="Group 63"/>
            <p:cNvGrpSpPr>
              <a:grpSpLocks/>
            </p:cNvGrpSpPr>
            <p:nvPr/>
          </p:nvGrpSpPr>
          <p:grpSpPr bwMode="auto">
            <a:xfrm>
              <a:off x="8576417" y="5007180"/>
              <a:ext cx="736220" cy="858924"/>
              <a:chOff x="2112" y="2016"/>
              <a:chExt cx="288" cy="336"/>
            </a:xfrm>
          </p:grpSpPr>
          <p:sp>
            <p:nvSpPr>
              <p:cNvPr id="147" name="Freeform 64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" name="Freeform 65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0" name="Group 66"/>
            <p:cNvGrpSpPr>
              <a:grpSpLocks/>
            </p:cNvGrpSpPr>
            <p:nvPr/>
          </p:nvGrpSpPr>
          <p:grpSpPr bwMode="auto">
            <a:xfrm>
              <a:off x="8637768" y="4945829"/>
              <a:ext cx="736220" cy="858924"/>
              <a:chOff x="2112" y="2016"/>
              <a:chExt cx="288" cy="336"/>
            </a:xfrm>
          </p:grpSpPr>
          <p:sp>
            <p:nvSpPr>
              <p:cNvPr id="145" name="Freeform 67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" name="Freeform 68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1" name="Group 69"/>
            <p:cNvGrpSpPr>
              <a:grpSpLocks/>
            </p:cNvGrpSpPr>
            <p:nvPr/>
          </p:nvGrpSpPr>
          <p:grpSpPr bwMode="auto">
            <a:xfrm>
              <a:off x="8699120" y="4884477"/>
              <a:ext cx="736220" cy="858924"/>
              <a:chOff x="2112" y="2016"/>
              <a:chExt cx="288" cy="336"/>
            </a:xfrm>
          </p:grpSpPr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" name="Freeform 7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2" name="Freeform 72"/>
            <p:cNvSpPr>
              <a:spLocks/>
            </p:cNvSpPr>
            <p:nvPr/>
          </p:nvSpPr>
          <p:spPr bwMode="auto">
            <a:xfrm>
              <a:off x="7962900" y="5620697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FF"/>
                </a:gs>
                <a:gs pos="100000">
                  <a:srgbClr val="FF66CC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544432" y="5375291"/>
            <a:ext cx="1227033" cy="858923"/>
            <a:chOff x="544432" y="5375291"/>
            <a:chExt cx="1227033" cy="858923"/>
          </a:xfrm>
        </p:grpSpPr>
        <p:sp>
          <p:nvSpPr>
            <p:cNvPr id="150" name="Freeform 73"/>
            <p:cNvSpPr>
              <a:spLocks/>
            </p:cNvSpPr>
            <p:nvPr/>
          </p:nvSpPr>
          <p:spPr bwMode="auto">
            <a:xfrm>
              <a:off x="667135" y="5375291"/>
              <a:ext cx="1104330" cy="858923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1" name="Freeform 74"/>
            <p:cNvSpPr>
              <a:spLocks/>
            </p:cNvSpPr>
            <p:nvPr/>
          </p:nvSpPr>
          <p:spPr bwMode="auto">
            <a:xfrm>
              <a:off x="544432" y="5620698"/>
              <a:ext cx="1201470" cy="610961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FF"/>
                </a:gs>
                <a:gs pos="100000">
                  <a:srgbClr val="FF66CC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4290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グループ化 68"/>
          <p:cNvGrpSpPr/>
          <p:nvPr/>
        </p:nvGrpSpPr>
        <p:grpSpPr>
          <a:xfrm>
            <a:off x="2460624" y="1118761"/>
            <a:ext cx="1349737" cy="1227034"/>
            <a:chOff x="1714500" y="2667000"/>
            <a:chExt cx="838200" cy="762000"/>
          </a:xfrm>
        </p:grpSpPr>
        <p:sp>
          <p:nvSpPr>
            <p:cNvPr id="2" name="Freeform 8"/>
            <p:cNvSpPr>
              <a:spLocks/>
            </p:cNvSpPr>
            <p:nvPr/>
          </p:nvSpPr>
          <p:spPr bwMode="auto">
            <a:xfrm>
              <a:off x="1790700" y="2895600"/>
              <a:ext cx="685800" cy="533400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CC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2095500" y="2667000"/>
              <a:ext cx="457200" cy="533400"/>
              <a:chOff x="2112" y="2016"/>
              <a:chExt cx="288" cy="336"/>
            </a:xfrm>
          </p:grpSpPr>
          <p:sp>
            <p:nvSpPr>
              <p:cNvPr id="4" name="Freeform 11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" name="Freeform 12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" name="Freeform 14"/>
            <p:cNvSpPr>
              <a:spLocks/>
            </p:cNvSpPr>
            <p:nvPr/>
          </p:nvSpPr>
          <p:spPr bwMode="auto">
            <a:xfrm>
              <a:off x="1714500" y="3048000"/>
              <a:ext cx="746125" cy="379413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0" name="グループ化 69"/>
          <p:cNvGrpSpPr/>
          <p:nvPr/>
        </p:nvGrpSpPr>
        <p:grpSpPr>
          <a:xfrm>
            <a:off x="6132414" y="1118761"/>
            <a:ext cx="1349737" cy="1227034"/>
            <a:chOff x="2705100" y="2667000"/>
            <a:chExt cx="838200" cy="762000"/>
          </a:xfrm>
        </p:grpSpPr>
        <p:sp>
          <p:nvSpPr>
            <p:cNvPr id="12" name="Freeform 20"/>
            <p:cNvSpPr>
              <a:spLocks/>
            </p:cNvSpPr>
            <p:nvPr/>
          </p:nvSpPr>
          <p:spPr bwMode="auto">
            <a:xfrm>
              <a:off x="2781300" y="2895600"/>
              <a:ext cx="685800" cy="533400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CC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" name="Group 21"/>
            <p:cNvGrpSpPr>
              <a:grpSpLocks/>
            </p:cNvGrpSpPr>
            <p:nvPr/>
          </p:nvGrpSpPr>
          <p:grpSpPr bwMode="auto">
            <a:xfrm>
              <a:off x="3086100" y="2667000"/>
              <a:ext cx="457200" cy="533400"/>
              <a:chOff x="2112" y="2016"/>
              <a:chExt cx="288" cy="336"/>
            </a:xfrm>
          </p:grpSpPr>
          <p:sp>
            <p:nvSpPr>
              <p:cNvPr id="14" name="Freeform 22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" name="Freeform 23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2705100" y="3048000"/>
              <a:ext cx="746125" cy="379413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4295004" y="996058"/>
            <a:ext cx="1472440" cy="1349737"/>
            <a:chOff x="3695700" y="2590800"/>
            <a:chExt cx="914400" cy="838200"/>
          </a:xfrm>
        </p:grpSpPr>
        <p:sp>
          <p:nvSpPr>
            <p:cNvPr id="28" name="Freeform 48"/>
            <p:cNvSpPr>
              <a:spLocks/>
            </p:cNvSpPr>
            <p:nvPr/>
          </p:nvSpPr>
          <p:spPr bwMode="auto">
            <a:xfrm>
              <a:off x="3771900" y="2895600"/>
              <a:ext cx="685800" cy="533400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CC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9" name="Group 49"/>
            <p:cNvGrpSpPr>
              <a:grpSpLocks/>
            </p:cNvGrpSpPr>
            <p:nvPr/>
          </p:nvGrpSpPr>
          <p:grpSpPr bwMode="auto">
            <a:xfrm>
              <a:off x="4076700" y="2667000"/>
              <a:ext cx="457200" cy="533400"/>
              <a:chOff x="2112" y="2016"/>
              <a:chExt cx="288" cy="336"/>
            </a:xfrm>
          </p:grpSpPr>
          <p:sp>
            <p:nvSpPr>
              <p:cNvPr id="30" name="Freeform 5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" name="Freeform 5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2" name="Group 52"/>
            <p:cNvGrpSpPr>
              <a:grpSpLocks/>
            </p:cNvGrpSpPr>
            <p:nvPr/>
          </p:nvGrpSpPr>
          <p:grpSpPr bwMode="auto">
            <a:xfrm>
              <a:off x="4114800" y="2628900"/>
              <a:ext cx="457200" cy="533400"/>
              <a:chOff x="2112" y="2016"/>
              <a:chExt cx="288" cy="336"/>
            </a:xfrm>
          </p:grpSpPr>
          <p:sp>
            <p:nvSpPr>
              <p:cNvPr id="33" name="Freeform 53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Freeform 54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5" name="Group 55"/>
            <p:cNvGrpSpPr>
              <a:grpSpLocks/>
            </p:cNvGrpSpPr>
            <p:nvPr/>
          </p:nvGrpSpPr>
          <p:grpSpPr bwMode="auto">
            <a:xfrm>
              <a:off x="4152900" y="2590800"/>
              <a:ext cx="457200" cy="533400"/>
              <a:chOff x="2112" y="2016"/>
              <a:chExt cx="288" cy="336"/>
            </a:xfrm>
          </p:grpSpPr>
          <p:sp>
            <p:nvSpPr>
              <p:cNvPr id="36" name="Freeform 56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57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8" name="Freeform 58"/>
            <p:cNvSpPr>
              <a:spLocks/>
            </p:cNvSpPr>
            <p:nvPr/>
          </p:nvSpPr>
          <p:spPr bwMode="auto">
            <a:xfrm>
              <a:off x="3695700" y="3048000"/>
              <a:ext cx="746125" cy="379413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2" name="グループ化 71"/>
          <p:cNvGrpSpPr/>
          <p:nvPr/>
        </p:nvGrpSpPr>
        <p:grpSpPr>
          <a:xfrm>
            <a:off x="7962900" y="996058"/>
            <a:ext cx="1472440" cy="1349737"/>
            <a:chOff x="4762500" y="2590800"/>
            <a:chExt cx="914400" cy="838200"/>
          </a:xfrm>
        </p:grpSpPr>
        <p:sp>
          <p:nvSpPr>
            <p:cNvPr id="42" name="Freeform 62"/>
            <p:cNvSpPr>
              <a:spLocks/>
            </p:cNvSpPr>
            <p:nvPr/>
          </p:nvSpPr>
          <p:spPr bwMode="auto">
            <a:xfrm>
              <a:off x="4838700" y="2895600"/>
              <a:ext cx="685800" cy="533400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CC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3" name="Group 63"/>
            <p:cNvGrpSpPr>
              <a:grpSpLocks/>
            </p:cNvGrpSpPr>
            <p:nvPr/>
          </p:nvGrpSpPr>
          <p:grpSpPr bwMode="auto">
            <a:xfrm>
              <a:off x="5143500" y="2667000"/>
              <a:ext cx="457200" cy="533400"/>
              <a:chOff x="2112" y="2016"/>
              <a:chExt cx="288" cy="336"/>
            </a:xfrm>
          </p:grpSpPr>
          <p:sp>
            <p:nvSpPr>
              <p:cNvPr id="44" name="Freeform 64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" name="Freeform 65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6" name="Group 66"/>
            <p:cNvGrpSpPr>
              <a:grpSpLocks/>
            </p:cNvGrpSpPr>
            <p:nvPr/>
          </p:nvGrpSpPr>
          <p:grpSpPr bwMode="auto">
            <a:xfrm>
              <a:off x="5181600" y="2628900"/>
              <a:ext cx="457200" cy="533400"/>
              <a:chOff x="2112" y="2016"/>
              <a:chExt cx="288" cy="336"/>
            </a:xfrm>
          </p:grpSpPr>
          <p:sp>
            <p:nvSpPr>
              <p:cNvPr id="47" name="Freeform 67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Freeform 68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9" name="Group 69"/>
            <p:cNvGrpSpPr>
              <a:grpSpLocks/>
            </p:cNvGrpSpPr>
            <p:nvPr/>
          </p:nvGrpSpPr>
          <p:grpSpPr bwMode="auto">
            <a:xfrm>
              <a:off x="5219700" y="2590800"/>
              <a:ext cx="457200" cy="533400"/>
              <a:chOff x="2112" y="2016"/>
              <a:chExt cx="288" cy="336"/>
            </a:xfrm>
          </p:grpSpPr>
          <p:sp>
            <p:nvSpPr>
              <p:cNvPr id="50" name="Freeform 7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Freeform 7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2" name="Freeform 72"/>
            <p:cNvSpPr>
              <a:spLocks/>
            </p:cNvSpPr>
            <p:nvPr/>
          </p:nvSpPr>
          <p:spPr bwMode="auto">
            <a:xfrm>
              <a:off x="4762500" y="3048000"/>
              <a:ext cx="746125" cy="379413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544432" y="1486872"/>
            <a:ext cx="1227033" cy="858923"/>
            <a:chOff x="723900" y="2895600"/>
            <a:chExt cx="762000" cy="533400"/>
          </a:xfrm>
        </p:grpSpPr>
        <p:sp>
          <p:nvSpPr>
            <p:cNvPr id="53" name="Freeform 73"/>
            <p:cNvSpPr>
              <a:spLocks/>
            </p:cNvSpPr>
            <p:nvPr/>
          </p:nvSpPr>
          <p:spPr bwMode="auto">
            <a:xfrm>
              <a:off x="800100" y="2895600"/>
              <a:ext cx="685800" cy="533400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CC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" name="Freeform 74"/>
            <p:cNvSpPr>
              <a:spLocks/>
            </p:cNvSpPr>
            <p:nvPr/>
          </p:nvSpPr>
          <p:spPr bwMode="auto">
            <a:xfrm>
              <a:off x="723900" y="3048000"/>
              <a:ext cx="746125" cy="379413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99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2460624" y="3054093"/>
            <a:ext cx="1349737" cy="1227034"/>
            <a:chOff x="1714500" y="2667000"/>
            <a:chExt cx="838200" cy="762000"/>
          </a:xfrm>
        </p:grpSpPr>
        <p:sp>
          <p:nvSpPr>
            <p:cNvPr id="75" name="Freeform 8"/>
            <p:cNvSpPr>
              <a:spLocks/>
            </p:cNvSpPr>
            <p:nvPr/>
          </p:nvSpPr>
          <p:spPr bwMode="auto">
            <a:xfrm>
              <a:off x="1790700" y="2895600"/>
              <a:ext cx="685800" cy="533400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6" name="Group 13"/>
            <p:cNvGrpSpPr>
              <a:grpSpLocks/>
            </p:cNvGrpSpPr>
            <p:nvPr/>
          </p:nvGrpSpPr>
          <p:grpSpPr bwMode="auto">
            <a:xfrm>
              <a:off x="2095500" y="2667000"/>
              <a:ext cx="457200" cy="533400"/>
              <a:chOff x="2112" y="2016"/>
              <a:chExt cx="288" cy="336"/>
            </a:xfrm>
          </p:grpSpPr>
          <p:sp>
            <p:nvSpPr>
              <p:cNvPr id="78" name="Freeform 11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" name="Freeform 12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77" name="Freeform 14"/>
            <p:cNvSpPr>
              <a:spLocks/>
            </p:cNvSpPr>
            <p:nvPr/>
          </p:nvSpPr>
          <p:spPr bwMode="auto">
            <a:xfrm>
              <a:off x="1714500" y="3048000"/>
              <a:ext cx="746125" cy="379413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99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80" name="グループ化 79"/>
          <p:cNvGrpSpPr/>
          <p:nvPr/>
        </p:nvGrpSpPr>
        <p:grpSpPr>
          <a:xfrm>
            <a:off x="6132414" y="3054093"/>
            <a:ext cx="1349737" cy="1227034"/>
            <a:chOff x="2705100" y="2667000"/>
            <a:chExt cx="838200" cy="762000"/>
          </a:xfrm>
        </p:grpSpPr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2781300" y="2895600"/>
              <a:ext cx="685800" cy="533400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2" name="Group 21"/>
            <p:cNvGrpSpPr>
              <a:grpSpLocks/>
            </p:cNvGrpSpPr>
            <p:nvPr/>
          </p:nvGrpSpPr>
          <p:grpSpPr bwMode="auto">
            <a:xfrm>
              <a:off x="3086100" y="2667000"/>
              <a:ext cx="457200" cy="533400"/>
              <a:chOff x="2112" y="2016"/>
              <a:chExt cx="288" cy="336"/>
            </a:xfrm>
          </p:grpSpPr>
          <p:sp>
            <p:nvSpPr>
              <p:cNvPr id="84" name="Freeform 22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5" name="Freeform 23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3" name="Freeform 24"/>
            <p:cNvSpPr>
              <a:spLocks/>
            </p:cNvSpPr>
            <p:nvPr/>
          </p:nvSpPr>
          <p:spPr bwMode="auto">
            <a:xfrm>
              <a:off x="2705100" y="3048000"/>
              <a:ext cx="746125" cy="379413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99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86" name="グループ化 85"/>
          <p:cNvGrpSpPr/>
          <p:nvPr/>
        </p:nvGrpSpPr>
        <p:grpSpPr>
          <a:xfrm>
            <a:off x="4295004" y="2931390"/>
            <a:ext cx="1472440" cy="1349737"/>
            <a:chOff x="3695700" y="2590800"/>
            <a:chExt cx="914400" cy="838200"/>
          </a:xfrm>
        </p:grpSpPr>
        <p:sp>
          <p:nvSpPr>
            <p:cNvPr id="87" name="Freeform 48"/>
            <p:cNvSpPr>
              <a:spLocks/>
            </p:cNvSpPr>
            <p:nvPr/>
          </p:nvSpPr>
          <p:spPr bwMode="auto">
            <a:xfrm>
              <a:off x="3771900" y="2895600"/>
              <a:ext cx="685800" cy="533400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CC66"/>
                </a:gs>
              </a:gsLst>
              <a:lin ang="5400000" scaled="1"/>
            </a:gradFill>
            <a:ln w="127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8" name="Group 49"/>
            <p:cNvGrpSpPr>
              <a:grpSpLocks/>
            </p:cNvGrpSpPr>
            <p:nvPr/>
          </p:nvGrpSpPr>
          <p:grpSpPr bwMode="auto">
            <a:xfrm>
              <a:off x="4076700" y="2667000"/>
              <a:ext cx="457200" cy="533400"/>
              <a:chOff x="2112" y="2016"/>
              <a:chExt cx="288" cy="336"/>
            </a:xfrm>
          </p:grpSpPr>
          <p:sp>
            <p:nvSpPr>
              <p:cNvPr id="96" name="Freeform 5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" name="Freeform 5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9" name="Group 52"/>
            <p:cNvGrpSpPr>
              <a:grpSpLocks/>
            </p:cNvGrpSpPr>
            <p:nvPr/>
          </p:nvGrpSpPr>
          <p:grpSpPr bwMode="auto">
            <a:xfrm>
              <a:off x="4114800" y="2628900"/>
              <a:ext cx="457200" cy="533400"/>
              <a:chOff x="2112" y="2016"/>
              <a:chExt cx="288" cy="336"/>
            </a:xfrm>
          </p:grpSpPr>
          <p:sp>
            <p:nvSpPr>
              <p:cNvPr id="94" name="Freeform 53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" name="Freeform 54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0" name="Group 55"/>
            <p:cNvGrpSpPr>
              <a:grpSpLocks/>
            </p:cNvGrpSpPr>
            <p:nvPr/>
          </p:nvGrpSpPr>
          <p:grpSpPr bwMode="auto">
            <a:xfrm>
              <a:off x="4152900" y="2590800"/>
              <a:ext cx="457200" cy="533400"/>
              <a:chOff x="2112" y="2016"/>
              <a:chExt cx="288" cy="336"/>
            </a:xfrm>
          </p:grpSpPr>
          <p:sp>
            <p:nvSpPr>
              <p:cNvPr id="92" name="Freeform 56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" name="Freeform 57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1" name="Freeform 58"/>
            <p:cNvSpPr>
              <a:spLocks/>
            </p:cNvSpPr>
            <p:nvPr/>
          </p:nvSpPr>
          <p:spPr bwMode="auto">
            <a:xfrm>
              <a:off x="3695700" y="3048000"/>
              <a:ext cx="746125" cy="379413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990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7962900" y="2931390"/>
            <a:ext cx="1472440" cy="1349737"/>
            <a:chOff x="4762500" y="2590800"/>
            <a:chExt cx="914400" cy="838200"/>
          </a:xfrm>
        </p:grpSpPr>
        <p:sp>
          <p:nvSpPr>
            <p:cNvPr id="99" name="Freeform 62"/>
            <p:cNvSpPr>
              <a:spLocks/>
            </p:cNvSpPr>
            <p:nvPr/>
          </p:nvSpPr>
          <p:spPr bwMode="auto">
            <a:xfrm>
              <a:off x="4838700" y="2895600"/>
              <a:ext cx="685800" cy="533400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CC66"/>
                </a:gs>
              </a:gsLst>
              <a:lin ang="5400000" scaled="1"/>
            </a:gradFill>
            <a:ln w="127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0" name="Group 63"/>
            <p:cNvGrpSpPr>
              <a:grpSpLocks/>
            </p:cNvGrpSpPr>
            <p:nvPr/>
          </p:nvGrpSpPr>
          <p:grpSpPr bwMode="auto">
            <a:xfrm>
              <a:off x="5143500" y="2667000"/>
              <a:ext cx="457200" cy="533400"/>
              <a:chOff x="2112" y="2016"/>
              <a:chExt cx="288" cy="336"/>
            </a:xfrm>
          </p:grpSpPr>
          <p:sp>
            <p:nvSpPr>
              <p:cNvPr id="108" name="Freeform 64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9" name="Freeform 65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1" name="Group 66"/>
            <p:cNvGrpSpPr>
              <a:grpSpLocks/>
            </p:cNvGrpSpPr>
            <p:nvPr/>
          </p:nvGrpSpPr>
          <p:grpSpPr bwMode="auto">
            <a:xfrm>
              <a:off x="5181600" y="2628900"/>
              <a:ext cx="457200" cy="533400"/>
              <a:chOff x="2112" y="2016"/>
              <a:chExt cx="288" cy="336"/>
            </a:xfrm>
          </p:grpSpPr>
          <p:sp>
            <p:nvSpPr>
              <p:cNvPr id="106" name="Freeform 67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" name="Freeform 68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2" name="Group 69"/>
            <p:cNvGrpSpPr>
              <a:grpSpLocks/>
            </p:cNvGrpSpPr>
            <p:nvPr/>
          </p:nvGrpSpPr>
          <p:grpSpPr bwMode="auto">
            <a:xfrm>
              <a:off x="5219700" y="2590800"/>
              <a:ext cx="457200" cy="533400"/>
              <a:chOff x="2112" y="2016"/>
              <a:chExt cx="288" cy="336"/>
            </a:xfrm>
          </p:grpSpPr>
          <p:sp>
            <p:nvSpPr>
              <p:cNvPr id="104" name="Freeform 7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" name="Freeform 7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03" name="Freeform 72"/>
            <p:cNvSpPr>
              <a:spLocks/>
            </p:cNvSpPr>
            <p:nvPr/>
          </p:nvSpPr>
          <p:spPr bwMode="auto">
            <a:xfrm>
              <a:off x="4762500" y="3048000"/>
              <a:ext cx="746125" cy="379413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990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0" name="グループ化 109"/>
          <p:cNvGrpSpPr/>
          <p:nvPr/>
        </p:nvGrpSpPr>
        <p:grpSpPr>
          <a:xfrm>
            <a:off x="544432" y="3422204"/>
            <a:ext cx="1227033" cy="858923"/>
            <a:chOff x="723900" y="2895600"/>
            <a:chExt cx="762000" cy="533400"/>
          </a:xfrm>
        </p:grpSpPr>
        <p:sp>
          <p:nvSpPr>
            <p:cNvPr id="111" name="Freeform 73"/>
            <p:cNvSpPr>
              <a:spLocks/>
            </p:cNvSpPr>
            <p:nvPr/>
          </p:nvSpPr>
          <p:spPr bwMode="auto">
            <a:xfrm>
              <a:off x="800100" y="2895600"/>
              <a:ext cx="685800" cy="533400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CC66"/>
                </a:gs>
              </a:gsLst>
              <a:lin ang="54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" name="Freeform 74"/>
            <p:cNvSpPr>
              <a:spLocks/>
            </p:cNvSpPr>
            <p:nvPr/>
          </p:nvSpPr>
          <p:spPr bwMode="auto">
            <a:xfrm>
              <a:off x="723900" y="3048000"/>
              <a:ext cx="746125" cy="379413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99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3" name="グループ化 112"/>
          <p:cNvGrpSpPr/>
          <p:nvPr/>
        </p:nvGrpSpPr>
        <p:grpSpPr>
          <a:xfrm>
            <a:off x="2460624" y="5007180"/>
            <a:ext cx="1349737" cy="1227034"/>
            <a:chOff x="1714500" y="2667000"/>
            <a:chExt cx="838200" cy="762000"/>
          </a:xfrm>
        </p:grpSpPr>
        <p:sp>
          <p:nvSpPr>
            <p:cNvPr id="114" name="Freeform 8"/>
            <p:cNvSpPr>
              <a:spLocks/>
            </p:cNvSpPr>
            <p:nvPr/>
          </p:nvSpPr>
          <p:spPr bwMode="auto">
            <a:xfrm>
              <a:off x="1790700" y="2895600"/>
              <a:ext cx="685800" cy="533400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CC66"/>
                </a:gs>
              </a:gsLst>
              <a:lin ang="5400000" scaled="1"/>
            </a:gra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15" name="Group 13"/>
            <p:cNvGrpSpPr>
              <a:grpSpLocks/>
            </p:cNvGrpSpPr>
            <p:nvPr/>
          </p:nvGrpSpPr>
          <p:grpSpPr bwMode="auto">
            <a:xfrm>
              <a:off x="2095500" y="2667000"/>
              <a:ext cx="457200" cy="533400"/>
              <a:chOff x="2112" y="2016"/>
              <a:chExt cx="288" cy="336"/>
            </a:xfrm>
          </p:grpSpPr>
          <p:sp>
            <p:nvSpPr>
              <p:cNvPr id="117" name="Freeform 11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8" name="Freeform 12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6" name="Freeform 14"/>
            <p:cNvSpPr>
              <a:spLocks/>
            </p:cNvSpPr>
            <p:nvPr/>
          </p:nvSpPr>
          <p:spPr bwMode="auto">
            <a:xfrm>
              <a:off x="1714500" y="3048000"/>
              <a:ext cx="746125" cy="379413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9900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19" name="グループ化 118"/>
          <p:cNvGrpSpPr/>
          <p:nvPr/>
        </p:nvGrpSpPr>
        <p:grpSpPr>
          <a:xfrm>
            <a:off x="6132414" y="5007180"/>
            <a:ext cx="1349737" cy="1227034"/>
            <a:chOff x="2705100" y="2667000"/>
            <a:chExt cx="838200" cy="762000"/>
          </a:xfrm>
        </p:grpSpPr>
        <p:sp>
          <p:nvSpPr>
            <p:cNvPr id="120" name="Freeform 20"/>
            <p:cNvSpPr>
              <a:spLocks/>
            </p:cNvSpPr>
            <p:nvPr/>
          </p:nvSpPr>
          <p:spPr bwMode="auto">
            <a:xfrm>
              <a:off x="2781300" y="2895600"/>
              <a:ext cx="685800" cy="533400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CC66"/>
                </a:gs>
              </a:gsLst>
              <a:lin ang="5400000" scaled="1"/>
            </a:gra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1" name="Group 21"/>
            <p:cNvGrpSpPr>
              <a:grpSpLocks/>
            </p:cNvGrpSpPr>
            <p:nvPr/>
          </p:nvGrpSpPr>
          <p:grpSpPr bwMode="auto">
            <a:xfrm>
              <a:off x="3086100" y="2667000"/>
              <a:ext cx="457200" cy="533400"/>
              <a:chOff x="2112" y="2016"/>
              <a:chExt cx="288" cy="336"/>
            </a:xfrm>
          </p:grpSpPr>
          <p:sp>
            <p:nvSpPr>
              <p:cNvPr id="123" name="Freeform 22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4" name="Freeform 23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22" name="Freeform 24"/>
            <p:cNvSpPr>
              <a:spLocks/>
            </p:cNvSpPr>
            <p:nvPr/>
          </p:nvSpPr>
          <p:spPr bwMode="auto">
            <a:xfrm>
              <a:off x="2705100" y="3048000"/>
              <a:ext cx="746125" cy="379413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9900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5" name="グループ化 124"/>
          <p:cNvGrpSpPr/>
          <p:nvPr/>
        </p:nvGrpSpPr>
        <p:grpSpPr>
          <a:xfrm>
            <a:off x="4295004" y="4884477"/>
            <a:ext cx="1472440" cy="1349737"/>
            <a:chOff x="3695700" y="2590800"/>
            <a:chExt cx="914400" cy="838200"/>
          </a:xfrm>
        </p:grpSpPr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771900" y="2895600"/>
              <a:ext cx="685800" cy="533400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CC66"/>
                </a:gs>
              </a:gsLst>
              <a:lin ang="5400000" scaled="1"/>
            </a:gradFill>
            <a:ln w="381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7" name="Group 49"/>
            <p:cNvGrpSpPr>
              <a:grpSpLocks/>
            </p:cNvGrpSpPr>
            <p:nvPr/>
          </p:nvGrpSpPr>
          <p:grpSpPr bwMode="auto">
            <a:xfrm>
              <a:off x="4076700" y="2667000"/>
              <a:ext cx="457200" cy="533400"/>
              <a:chOff x="2112" y="2016"/>
              <a:chExt cx="288" cy="336"/>
            </a:xfrm>
          </p:grpSpPr>
          <p:sp>
            <p:nvSpPr>
              <p:cNvPr id="135" name="Freeform 5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Freeform 5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8" name="Group 52"/>
            <p:cNvGrpSpPr>
              <a:grpSpLocks/>
            </p:cNvGrpSpPr>
            <p:nvPr/>
          </p:nvGrpSpPr>
          <p:grpSpPr bwMode="auto">
            <a:xfrm>
              <a:off x="4114800" y="2628900"/>
              <a:ext cx="457200" cy="533400"/>
              <a:chOff x="2112" y="2016"/>
              <a:chExt cx="288" cy="336"/>
            </a:xfrm>
          </p:grpSpPr>
          <p:sp>
            <p:nvSpPr>
              <p:cNvPr id="133" name="Freeform 53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" name="Freeform 54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9" name="Group 55"/>
            <p:cNvGrpSpPr>
              <a:grpSpLocks/>
            </p:cNvGrpSpPr>
            <p:nvPr/>
          </p:nvGrpSpPr>
          <p:grpSpPr bwMode="auto">
            <a:xfrm>
              <a:off x="4152900" y="2590800"/>
              <a:ext cx="457200" cy="533400"/>
              <a:chOff x="2112" y="2016"/>
              <a:chExt cx="288" cy="336"/>
            </a:xfrm>
          </p:grpSpPr>
          <p:sp>
            <p:nvSpPr>
              <p:cNvPr id="131" name="Freeform 56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" name="Freeform 57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30" name="Freeform 58"/>
            <p:cNvSpPr>
              <a:spLocks/>
            </p:cNvSpPr>
            <p:nvPr/>
          </p:nvSpPr>
          <p:spPr bwMode="auto">
            <a:xfrm>
              <a:off x="3695700" y="3048000"/>
              <a:ext cx="746125" cy="379413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9900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7" name="グループ化 136"/>
          <p:cNvGrpSpPr/>
          <p:nvPr/>
        </p:nvGrpSpPr>
        <p:grpSpPr>
          <a:xfrm>
            <a:off x="7962900" y="4884477"/>
            <a:ext cx="1472440" cy="1349737"/>
            <a:chOff x="4762500" y="2590800"/>
            <a:chExt cx="914400" cy="838200"/>
          </a:xfrm>
        </p:grpSpPr>
        <p:sp>
          <p:nvSpPr>
            <p:cNvPr id="138" name="Freeform 62"/>
            <p:cNvSpPr>
              <a:spLocks/>
            </p:cNvSpPr>
            <p:nvPr/>
          </p:nvSpPr>
          <p:spPr bwMode="auto">
            <a:xfrm>
              <a:off x="4838700" y="2895600"/>
              <a:ext cx="685800" cy="533400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CC66"/>
                </a:gs>
              </a:gsLst>
              <a:lin ang="5400000" scaled="1"/>
            </a:gradFill>
            <a:ln w="381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39" name="Group 63"/>
            <p:cNvGrpSpPr>
              <a:grpSpLocks/>
            </p:cNvGrpSpPr>
            <p:nvPr/>
          </p:nvGrpSpPr>
          <p:grpSpPr bwMode="auto">
            <a:xfrm>
              <a:off x="5143500" y="2667000"/>
              <a:ext cx="457200" cy="533400"/>
              <a:chOff x="2112" y="2016"/>
              <a:chExt cx="288" cy="336"/>
            </a:xfrm>
          </p:grpSpPr>
          <p:sp>
            <p:nvSpPr>
              <p:cNvPr id="147" name="Freeform 64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8" name="Freeform 65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0" name="Group 66"/>
            <p:cNvGrpSpPr>
              <a:grpSpLocks/>
            </p:cNvGrpSpPr>
            <p:nvPr/>
          </p:nvGrpSpPr>
          <p:grpSpPr bwMode="auto">
            <a:xfrm>
              <a:off x="5181600" y="2628900"/>
              <a:ext cx="457200" cy="533400"/>
              <a:chOff x="2112" y="2016"/>
              <a:chExt cx="288" cy="336"/>
            </a:xfrm>
          </p:grpSpPr>
          <p:sp>
            <p:nvSpPr>
              <p:cNvPr id="145" name="Freeform 67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" name="Freeform 68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1" name="Group 69"/>
            <p:cNvGrpSpPr>
              <a:grpSpLocks/>
            </p:cNvGrpSpPr>
            <p:nvPr/>
          </p:nvGrpSpPr>
          <p:grpSpPr bwMode="auto">
            <a:xfrm>
              <a:off x="5219700" y="2590800"/>
              <a:ext cx="457200" cy="533400"/>
              <a:chOff x="2112" y="2016"/>
              <a:chExt cx="288" cy="336"/>
            </a:xfrm>
          </p:grpSpPr>
          <p:sp>
            <p:nvSpPr>
              <p:cNvPr id="143" name="Freeform 7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>
                      <a:alpha val="50000"/>
                    </a:srgbClr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" name="Freeform 7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>
                  <a:alpha val="50000"/>
                </a:srgbClr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2" name="Freeform 72"/>
            <p:cNvSpPr>
              <a:spLocks/>
            </p:cNvSpPr>
            <p:nvPr/>
          </p:nvSpPr>
          <p:spPr bwMode="auto">
            <a:xfrm>
              <a:off x="4762500" y="3048000"/>
              <a:ext cx="746125" cy="379413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9900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544432" y="5375291"/>
            <a:ext cx="1227033" cy="858923"/>
            <a:chOff x="723900" y="2895600"/>
            <a:chExt cx="762000" cy="533400"/>
          </a:xfrm>
        </p:grpSpPr>
        <p:sp>
          <p:nvSpPr>
            <p:cNvPr id="150" name="Freeform 73"/>
            <p:cNvSpPr>
              <a:spLocks/>
            </p:cNvSpPr>
            <p:nvPr/>
          </p:nvSpPr>
          <p:spPr bwMode="auto">
            <a:xfrm>
              <a:off x="800100" y="2895600"/>
              <a:ext cx="685800" cy="533400"/>
            </a:xfrm>
            <a:custGeom>
              <a:avLst/>
              <a:gdLst>
                <a:gd name="T0" fmla="*/ 240 w 432"/>
                <a:gd name="T1" fmla="*/ 48 h 336"/>
                <a:gd name="T2" fmla="*/ 192 w 432"/>
                <a:gd name="T3" fmla="*/ 0 h 336"/>
                <a:gd name="T4" fmla="*/ 48 w 432"/>
                <a:gd name="T5" fmla="*/ 0 h 336"/>
                <a:gd name="T6" fmla="*/ 0 w 432"/>
                <a:gd name="T7" fmla="*/ 48 h 336"/>
                <a:gd name="T8" fmla="*/ 0 w 432"/>
                <a:gd name="T9" fmla="*/ 336 h 336"/>
                <a:gd name="T10" fmla="*/ 432 w 432"/>
                <a:gd name="T11" fmla="*/ 336 h 336"/>
                <a:gd name="T12" fmla="*/ 432 w 432"/>
                <a:gd name="T13" fmla="*/ 48 h 336"/>
                <a:gd name="T14" fmla="*/ 240 w 432"/>
                <a:gd name="T15" fmla="*/ 48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2" h="336">
                  <a:moveTo>
                    <a:pt x="240" y="48"/>
                  </a:moveTo>
                  <a:lnTo>
                    <a:pt x="192" y="0"/>
                  </a:lnTo>
                  <a:lnTo>
                    <a:pt x="48" y="0"/>
                  </a:lnTo>
                  <a:lnTo>
                    <a:pt x="0" y="48"/>
                  </a:lnTo>
                  <a:lnTo>
                    <a:pt x="0" y="336"/>
                  </a:lnTo>
                  <a:lnTo>
                    <a:pt x="432" y="336"/>
                  </a:lnTo>
                  <a:lnTo>
                    <a:pt x="432" y="48"/>
                  </a:lnTo>
                  <a:lnTo>
                    <a:pt x="240" y="48"/>
                  </a:ln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FFCC66"/>
                </a:gs>
              </a:gsLst>
              <a:lin ang="5400000" scaled="1"/>
            </a:gra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1" name="Freeform 74"/>
            <p:cNvSpPr>
              <a:spLocks/>
            </p:cNvSpPr>
            <p:nvPr/>
          </p:nvSpPr>
          <p:spPr bwMode="auto">
            <a:xfrm>
              <a:off x="723900" y="3048000"/>
              <a:ext cx="746125" cy="379413"/>
            </a:xfrm>
            <a:custGeom>
              <a:avLst/>
              <a:gdLst>
                <a:gd name="T0" fmla="*/ 240 w 470"/>
                <a:gd name="T1" fmla="*/ 34 h 239"/>
                <a:gd name="T2" fmla="*/ 177 w 470"/>
                <a:gd name="T3" fmla="*/ 0 h 239"/>
                <a:gd name="T4" fmla="*/ 35 w 470"/>
                <a:gd name="T5" fmla="*/ 0 h 239"/>
                <a:gd name="T6" fmla="*/ 0 w 470"/>
                <a:gd name="T7" fmla="*/ 34 h 239"/>
                <a:gd name="T8" fmla="*/ 44 w 470"/>
                <a:gd name="T9" fmla="*/ 239 h 239"/>
                <a:gd name="T10" fmla="*/ 470 w 470"/>
                <a:gd name="T11" fmla="*/ 239 h 239"/>
                <a:gd name="T12" fmla="*/ 432 w 470"/>
                <a:gd name="T13" fmla="*/ 34 h 239"/>
                <a:gd name="T14" fmla="*/ 240 w 470"/>
                <a:gd name="T15" fmla="*/ 3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0" h="239">
                  <a:moveTo>
                    <a:pt x="240" y="34"/>
                  </a:moveTo>
                  <a:lnTo>
                    <a:pt x="177" y="0"/>
                  </a:lnTo>
                  <a:lnTo>
                    <a:pt x="35" y="0"/>
                  </a:lnTo>
                  <a:lnTo>
                    <a:pt x="0" y="34"/>
                  </a:lnTo>
                  <a:lnTo>
                    <a:pt x="44" y="239"/>
                  </a:lnTo>
                  <a:lnTo>
                    <a:pt x="470" y="239"/>
                  </a:lnTo>
                  <a:lnTo>
                    <a:pt x="432" y="34"/>
                  </a:lnTo>
                  <a:lnTo>
                    <a:pt x="240" y="34"/>
                  </a:lnTo>
                  <a:close/>
                </a:path>
              </a:pathLst>
            </a:custGeom>
            <a:gradFill rotWithShape="1">
              <a:gsLst>
                <a:gs pos="0">
                  <a:srgbClr val="FFCC66"/>
                </a:gs>
                <a:gs pos="100000">
                  <a:srgbClr val="FF9900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814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/>
        </p:nvGrpSpPr>
        <p:grpSpPr>
          <a:xfrm>
            <a:off x="542510" y="2944887"/>
            <a:ext cx="1419318" cy="1249198"/>
            <a:chOff x="407495" y="2899175"/>
            <a:chExt cx="1744960" cy="1535809"/>
          </a:xfrm>
        </p:grpSpPr>
        <p:sp>
          <p:nvSpPr>
            <p:cNvPr id="5" name="フリーフォーム 4"/>
            <p:cNvSpPr/>
            <p:nvPr/>
          </p:nvSpPr>
          <p:spPr bwMode="auto">
            <a:xfrm>
              <a:off x="407495" y="2899175"/>
              <a:ext cx="1440160" cy="1231009"/>
            </a:xfrm>
            <a:custGeom>
              <a:avLst/>
              <a:gdLst>
                <a:gd name="connsiteX0" fmla="*/ 723900 w 723900"/>
                <a:gd name="connsiteY0" fmla="*/ 441960 h 441960"/>
                <a:gd name="connsiteX1" fmla="*/ 0 w 723900"/>
                <a:gd name="connsiteY1" fmla="*/ 441960 h 441960"/>
                <a:gd name="connsiteX2" fmla="*/ 0 w 723900"/>
                <a:gd name="connsiteY2" fmla="*/ 63500 h 441960"/>
                <a:gd name="connsiteX3" fmla="*/ 63500 w 723900"/>
                <a:gd name="connsiteY3" fmla="*/ 0 h 441960"/>
                <a:gd name="connsiteX4" fmla="*/ 335280 w 723900"/>
                <a:gd name="connsiteY4" fmla="*/ 0 h 441960"/>
                <a:gd name="connsiteX5" fmla="*/ 386080 w 723900"/>
                <a:gd name="connsiteY5" fmla="*/ 50800 h 441960"/>
                <a:gd name="connsiteX6" fmla="*/ 723900 w 723900"/>
                <a:gd name="connsiteY6" fmla="*/ 50800 h 441960"/>
                <a:gd name="connsiteX7" fmla="*/ 723900 w 723900"/>
                <a:gd name="connsiteY7" fmla="*/ 44196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441960">
                  <a:moveTo>
                    <a:pt x="723900" y="441960"/>
                  </a:moveTo>
                  <a:lnTo>
                    <a:pt x="0" y="441960"/>
                  </a:lnTo>
                  <a:lnTo>
                    <a:pt x="0" y="63500"/>
                  </a:lnTo>
                  <a:lnTo>
                    <a:pt x="63500" y="0"/>
                  </a:lnTo>
                  <a:lnTo>
                    <a:pt x="335280" y="0"/>
                  </a:lnTo>
                  <a:lnTo>
                    <a:pt x="386080" y="50800"/>
                  </a:lnTo>
                  <a:lnTo>
                    <a:pt x="723900" y="50800"/>
                  </a:lnTo>
                  <a:lnTo>
                    <a:pt x="723900" y="44196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 9"/>
            <p:cNvSpPr/>
            <p:nvPr/>
          </p:nvSpPr>
          <p:spPr bwMode="auto">
            <a:xfrm>
              <a:off x="559895" y="3051575"/>
              <a:ext cx="1440160" cy="1231009"/>
            </a:xfrm>
            <a:custGeom>
              <a:avLst/>
              <a:gdLst>
                <a:gd name="connsiteX0" fmla="*/ 723900 w 723900"/>
                <a:gd name="connsiteY0" fmla="*/ 441960 h 441960"/>
                <a:gd name="connsiteX1" fmla="*/ 0 w 723900"/>
                <a:gd name="connsiteY1" fmla="*/ 441960 h 441960"/>
                <a:gd name="connsiteX2" fmla="*/ 0 w 723900"/>
                <a:gd name="connsiteY2" fmla="*/ 63500 h 441960"/>
                <a:gd name="connsiteX3" fmla="*/ 63500 w 723900"/>
                <a:gd name="connsiteY3" fmla="*/ 0 h 441960"/>
                <a:gd name="connsiteX4" fmla="*/ 335280 w 723900"/>
                <a:gd name="connsiteY4" fmla="*/ 0 h 441960"/>
                <a:gd name="connsiteX5" fmla="*/ 386080 w 723900"/>
                <a:gd name="connsiteY5" fmla="*/ 50800 h 441960"/>
                <a:gd name="connsiteX6" fmla="*/ 723900 w 723900"/>
                <a:gd name="connsiteY6" fmla="*/ 50800 h 441960"/>
                <a:gd name="connsiteX7" fmla="*/ 723900 w 723900"/>
                <a:gd name="connsiteY7" fmla="*/ 44196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441960">
                  <a:moveTo>
                    <a:pt x="723900" y="441960"/>
                  </a:moveTo>
                  <a:lnTo>
                    <a:pt x="0" y="441960"/>
                  </a:lnTo>
                  <a:lnTo>
                    <a:pt x="0" y="63500"/>
                  </a:lnTo>
                  <a:lnTo>
                    <a:pt x="63500" y="0"/>
                  </a:lnTo>
                  <a:lnTo>
                    <a:pt x="335280" y="0"/>
                  </a:lnTo>
                  <a:lnTo>
                    <a:pt x="386080" y="50800"/>
                  </a:lnTo>
                  <a:lnTo>
                    <a:pt x="723900" y="50800"/>
                  </a:lnTo>
                  <a:lnTo>
                    <a:pt x="723900" y="44196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 14"/>
            <p:cNvSpPr/>
            <p:nvPr/>
          </p:nvSpPr>
          <p:spPr bwMode="auto">
            <a:xfrm>
              <a:off x="712295" y="3203975"/>
              <a:ext cx="1440160" cy="1231009"/>
            </a:xfrm>
            <a:custGeom>
              <a:avLst/>
              <a:gdLst>
                <a:gd name="connsiteX0" fmla="*/ 723900 w 723900"/>
                <a:gd name="connsiteY0" fmla="*/ 441960 h 441960"/>
                <a:gd name="connsiteX1" fmla="*/ 0 w 723900"/>
                <a:gd name="connsiteY1" fmla="*/ 441960 h 441960"/>
                <a:gd name="connsiteX2" fmla="*/ 0 w 723900"/>
                <a:gd name="connsiteY2" fmla="*/ 63500 h 441960"/>
                <a:gd name="connsiteX3" fmla="*/ 63500 w 723900"/>
                <a:gd name="connsiteY3" fmla="*/ 0 h 441960"/>
                <a:gd name="connsiteX4" fmla="*/ 335280 w 723900"/>
                <a:gd name="connsiteY4" fmla="*/ 0 h 441960"/>
                <a:gd name="connsiteX5" fmla="*/ 386080 w 723900"/>
                <a:gd name="connsiteY5" fmla="*/ 50800 h 441960"/>
                <a:gd name="connsiteX6" fmla="*/ 723900 w 723900"/>
                <a:gd name="connsiteY6" fmla="*/ 50800 h 441960"/>
                <a:gd name="connsiteX7" fmla="*/ 723900 w 723900"/>
                <a:gd name="connsiteY7" fmla="*/ 44196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441960">
                  <a:moveTo>
                    <a:pt x="723900" y="441960"/>
                  </a:moveTo>
                  <a:lnTo>
                    <a:pt x="0" y="441960"/>
                  </a:lnTo>
                  <a:lnTo>
                    <a:pt x="0" y="63500"/>
                  </a:lnTo>
                  <a:lnTo>
                    <a:pt x="63500" y="0"/>
                  </a:lnTo>
                  <a:lnTo>
                    <a:pt x="335280" y="0"/>
                  </a:lnTo>
                  <a:lnTo>
                    <a:pt x="386080" y="50800"/>
                  </a:lnTo>
                  <a:lnTo>
                    <a:pt x="723900" y="50800"/>
                  </a:lnTo>
                  <a:lnTo>
                    <a:pt x="723900" y="441960"/>
                  </a:lnTo>
                  <a:close/>
                </a:path>
              </a:pathLst>
            </a:custGeom>
            <a:solidFill>
              <a:srgbClr val="FFCC00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2401790" y="2944887"/>
            <a:ext cx="1419318" cy="1249198"/>
            <a:chOff x="2266775" y="2899175"/>
            <a:chExt cx="1744960" cy="1535809"/>
          </a:xfrm>
        </p:grpSpPr>
        <p:sp>
          <p:nvSpPr>
            <p:cNvPr id="6" name="フリーフォーム 5"/>
            <p:cNvSpPr/>
            <p:nvPr/>
          </p:nvSpPr>
          <p:spPr bwMode="auto">
            <a:xfrm>
              <a:off x="2266775" y="2899175"/>
              <a:ext cx="1440160" cy="1231009"/>
            </a:xfrm>
            <a:custGeom>
              <a:avLst/>
              <a:gdLst>
                <a:gd name="connsiteX0" fmla="*/ 723900 w 723900"/>
                <a:gd name="connsiteY0" fmla="*/ 441960 h 441960"/>
                <a:gd name="connsiteX1" fmla="*/ 0 w 723900"/>
                <a:gd name="connsiteY1" fmla="*/ 441960 h 441960"/>
                <a:gd name="connsiteX2" fmla="*/ 0 w 723900"/>
                <a:gd name="connsiteY2" fmla="*/ 63500 h 441960"/>
                <a:gd name="connsiteX3" fmla="*/ 63500 w 723900"/>
                <a:gd name="connsiteY3" fmla="*/ 0 h 441960"/>
                <a:gd name="connsiteX4" fmla="*/ 335280 w 723900"/>
                <a:gd name="connsiteY4" fmla="*/ 0 h 441960"/>
                <a:gd name="connsiteX5" fmla="*/ 386080 w 723900"/>
                <a:gd name="connsiteY5" fmla="*/ 50800 h 441960"/>
                <a:gd name="connsiteX6" fmla="*/ 723900 w 723900"/>
                <a:gd name="connsiteY6" fmla="*/ 50800 h 441960"/>
                <a:gd name="connsiteX7" fmla="*/ 723900 w 723900"/>
                <a:gd name="connsiteY7" fmla="*/ 44196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441960">
                  <a:moveTo>
                    <a:pt x="723900" y="441960"/>
                  </a:moveTo>
                  <a:lnTo>
                    <a:pt x="0" y="441960"/>
                  </a:lnTo>
                  <a:lnTo>
                    <a:pt x="0" y="63500"/>
                  </a:lnTo>
                  <a:lnTo>
                    <a:pt x="63500" y="0"/>
                  </a:lnTo>
                  <a:lnTo>
                    <a:pt x="335280" y="0"/>
                  </a:lnTo>
                  <a:lnTo>
                    <a:pt x="386080" y="50800"/>
                  </a:lnTo>
                  <a:lnTo>
                    <a:pt x="723900" y="50800"/>
                  </a:lnTo>
                  <a:lnTo>
                    <a:pt x="723900" y="44196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 bwMode="auto">
            <a:xfrm>
              <a:off x="2419175" y="3051575"/>
              <a:ext cx="1440160" cy="1231009"/>
            </a:xfrm>
            <a:custGeom>
              <a:avLst/>
              <a:gdLst>
                <a:gd name="connsiteX0" fmla="*/ 723900 w 723900"/>
                <a:gd name="connsiteY0" fmla="*/ 441960 h 441960"/>
                <a:gd name="connsiteX1" fmla="*/ 0 w 723900"/>
                <a:gd name="connsiteY1" fmla="*/ 441960 h 441960"/>
                <a:gd name="connsiteX2" fmla="*/ 0 w 723900"/>
                <a:gd name="connsiteY2" fmla="*/ 63500 h 441960"/>
                <a:gd name="connsiteX3" fmla="*/ 63500 w 723900"/>
                <a:gd name="connsiteY3" fmla="*/ 0 h 441960"/>
                <a:gd name="connsiteX4" fmla="*/ 335280 w 723900"/>
                <a:gd name="connsiteY4" fmla="*/ 0 h 441960"/>
                <a:gd name="connsiteX5" fmla="*/ 386080 w 723900"/>
                <a:gd name="connsiteY5" fmla="*/ 50800 h 441960"/>
                <a:gd name="connsiteX6" fmla="*/ 723900 w 723900"/>
                <a:gd name="connsiteY6" fmla="*/ 50800 h 441960"/>
                <a:gd name="connsiteX7" fmla="*/ 723900 w 723900"/>
                <a:gd name="connsiteY7" fmla="*/ 44196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441960">
                  <a:moveTo>
                    <a:pt x="723900" y="441960"/>
                  </a:moveTo>
                  <a:lnTo>
                    <a:pt x="0" y="441960"/>
                  </a:lnTo>
                  <a:lnTo>
                    <a:pt x="0" y="63500"/>
                  </a:lnTo>
                  <a:lnTo>
                    <a:pt x="63500" y="0"/>
                  </a:lnTo>
                  <a:lnTo>
                    <a:pt x="335280" y="0"/>
                  </a:lnTo>
                  <a:lnTo>
                    <a:pt x="386080" y="50800"/>
                  </a:lnTo>
                  <a:lnTo>
                    <a:pt x="723900" y="50800"/>
                  </a:lnTo>
                  <a:lnTo>
                    <a:pt x="723900" y="44196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 15"/>
            <p:cNvSpPr/>
            <p:nvPr/>
          </p:nvSpPr>
          <p:spPr bwMode="auto">
            <a:xfrm>
              <a:off x="2571575" y="3203975"/>
              <a:ext cx="1440160" cy="1231009"/>
            </a:xfrm>
            <a:custGeom>
              <a:avLst/>
              <a:gdLst>
                <a:gd name="connsiteX0" fmla="*/ 723900 w 723900"/>
                <a:gd name="connsiteY0" fmla="*/ 441960 h 441960"/>
                <a:gd name="connsiteX1" fmla="*/ 0 w 723900"/>
                <a:gd name="connsiteY1" fmla="*/ 441960 h 441960"/>
                <a:gd name="connsiteX2" fmla="*/ 0 w 723900"/>
                <a:gd name="connsiteY2" fmla="*/ 63500 h 441960"/>
                <a:gd name="connsiteX3" fmla="*/ 63500 w 723900"/>
                <a:gd name="connsiteY3" fmla="*/ 0 h 441960"/>
                <a:gd name="connsiteX4" fmla="*/ 335280 w 723900"/>
                <a:gd name="connsiteY4" fmla="*/ 0 h 441960"/>
                <a:gd name="connsiteX5" fmla="*/ 386080 w 723900"/>
                <a:gd name="connsiteY5" fmla="*/ 50800 h 441960"/>
                <a:gd name="connsiteX6" fmla="*/ 723900 w 723900"/>
                <a:gd name="connsiteY6" fmla="*/ 50800 h 441960"/>
                <a:gd name="connsiteX7" fmla="*/ 723900 w 723900"/>
                <a:gd name="connsiteY7" fmla="*/ 44196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441960">
                  <a:moveTo>
                    <a:pt x="723900" y="441960"/>
                  </a:moveTo>
                  <a:lnTo>
                    <a:pt x="0" y="441960"/>
                  </a:lnTo>
                  <a:lnTo>
                    <a:pt x="0" y="63500"/>
                  </a:lnTo>
                  <a:lnTo>
                    <a:pt x="63500" y="0"/>
                  </a:lnTo>
                  <a:lnTo>
                    <a:pt x="335280" y="0"/>
                  </a:lnTo>
                  <a:lnTo>
                    <a:pt x="386080" y="50800"/>
                  </a:lnTo>
                  <a:lnTo>
                    <a:pt x="723900" y="50800"/>
                  </a:lnTo>
                  <a:lnTo>
                    <a:pt x="723900" y="44196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>
            <a:off x="4291550" y="2944887"/>
            <a:ext cx="1419318" cy="1249198"/>
            <a:chOff x="4156535" y="2899175"/>
            <a:chExt cx="1744960" cy="1535809"/>
          </a:xfrm>
        </p:grpSpPr>
        <p:sp>
          <p:nvSpPr>
            <p:cNvPr id="7" name="フリーフォーム 6"/>
            <p:cNvSpPr/>
            <p:nvPr/>
          </p:nvSpPr>
          <p:spPr bwMode="auto">
            <a:xfrm>
              <a:off x="4156535" y="2899175"/>
              <a:ext cx="1440160" cy="1231009"/>
            </a:xfrm>
            <a:custGeom>
              <a:avLst/>
              <a:gdLst>
                <a:gd name="connsiteX0" fmla="*/ 723900 w 723900"/>
                <a:gd name="connsiteY0" fmla="*/ 441960 h 441960"/>
                <a:gd name="connsiteX1" fmla="*/ 0 w 723900"/>
                <a:gd name="connsiteY1" fmla="*/ 441960 h 441960"/>
                <a:gd name="connsiteX2" fmla="*/ 0 w 723900"/>
                <a:gd name="connsiteY2" fmla="*/ 63500 h 441960"/>
                <a:gd name="connsiteX3" fmla="*/ 63500 w 723900"/>
                <a:gd name="connsiteY3" fmla="*/ 0 h 441960"/>
                <a:gd name="connsiteX4" fmla="*/ 335280 w 723900"/>
                <a:gd name="connsiteY4" fmla="*/ 0 h 441960"/>
                <a:gd name="connsiteX5" fmla="*/ 386080 w 723900"/>
                <a:gd name="connsiteY5" fmla="*/ 50800 h 441960"/>
                <a:gd name="connsiteX6" fmla="*/ 723900 w 723900"/>
                <a:gd name="connsiteY6" fmla="*/ 50800 h 441960"/>
                <a:gd name="connsiteX7" fmla="*/ 723900 w 723900"/>
                <a:gd name="connsiteY7" fmla="*/ 44196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441960">
                  <a:moveTo>
                    <a:pt x="723900" y="441960"/>
                  </a:moveTo>
                  <a:lnTo>
                    <a:pt x="0" y="441960"/>
                  </a:lnTo>
                  <a:lnTo>
                    <a:pt x="0" y="63500"/>
                  </a:lnTo>
                  <a:lnTo>
                    <a:pt x="63500" y="0"/>
                  </a:lnTo>
                  <a:lnTo>
                    <a:pt x="335280" y="0"/>
                  </a:lnTo>
                  <a:lnTo>
                    <a:pt x="386080" y="50800"/>
                  </a:lnTo>
                  <a:lnTo>
                    <a:pt x="723900" y="50800"/>
                  </a:lnTo>
                  <a:lnTo>
                    <a:pt x="723900" y="44196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1"/>
            <p:cNvSpPr/>
            <p:nvPr/>
          </p:nvSpPr>
          <p:spPr bwMode="auto">
            <a:xfrm>
              <a:off x="4308935" y="3051575"/>
              <a:ext cx="1440160" cy="1231009"/>
            </a:xfrm>
            <a:custGeom>
              <a:avLst/>
              <a:gdLst>
                <a:gd name="connsiteX0" fmla="*/ 723900 w 723900"/>
                <a:gd name="connsiteY0" fmla="*/ 441960 h 441960"/>
                <a:gd name="connsiteX1" fmla="*/ 0 w 723900"/>
                <a:gd name="connsiteY1" fmla="*/ 441960 h 441960"/>
                <a:gd name="connsiteX2" fmla="*/ 0 w 723900"/>
                <a:gd name="connsiteY2" fmla="*/ 63500 h 441960"/>
                <a:gd name="connsiteX3" fmla="*/ 63500 w 723900"/>
                <a:gd name="connsiteY3" fmla="*/ 0 h 441960"/>
                <a:gd name="connsiteX4" fmla="*/ 335280 w 723900"/>
                <a:gd name="connsiteY4" fmla="*/ 0 h 441960"/>
                <a:gd name="connsiteX5" fmla="*/ 386080 w 723900"/>
                <a:gd name="connsiteY5" fmla="*/ 50800 h 441960"/>
                <a:gd name="connsiteX6" fmla="*/ 723900 w 723900"/>
                <a:gd name="connsiteY6" fmla="*/ 50800 h 441960"/>
                <a:gd name="connsiteX7" fmla="*/ 723900 w 723900"/>
                <a:gd name="connsiteY7" fmla="*/ 44196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441960">
                  <a:moveTo>
                    <a:pt x="723900" y="441960"/>
                  </a:moveTo>
                  <a:lnTo>
                    <a:pt x="0" y="441960"/>
                  </a:lnTo>
                  <a:lnTo>
                    <a:pt x="0" y="63500"/>
                  </a:lnTo>
                  <a:lnTo>
                    <a:pt x="63500" y="0"/>
                  </a:lnTo>
                  <a:lnTo>
                    <a:pt x="335280" y="0"/>
                  </a:lnTo>
                  <a:lnTo>
                    <a:pt x="386080" y="50800"/>
                  </a:lnTo>
                  <a:lnTo>
                    <a:pt x="723900" y="50800"/>
                  </a:lnTo>
                  <a:lnTo>
                    <a:pt x="723900" y="44196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 16"/>
            <p:cNvSpPr/>
            <p:nvPr/>
          </p:nvSpPr>
          <p:spPr bwMode="auto">
            <a:xfrm>
              <a:off x="4461335" y="3203975"/>
              <a:ext cx="1440160" cy="1231009"/>
            </a:xfrm>
            <a:custGeom>
              <a:avLst/>
              <a:gdLst>
                <a:gd name="connsiteX0" fmla="*/ 723900 w 723900"/>
                <a:gd name="connsiteY0" fmla="*/ 441960 h 441960"/>
                <a:gd name="connsiteX1" fmla="*/ 0 w 723900"/>
                <a:gd name="connsiteY1" fmla="*/ 441960 h 441960"/>
                <a:gd name="connsiteX2" fmla="*/ 0 w 723900"/>
                <a:gd name="connsiteY2" fmla="*/ 63500 h 441960"/>
                <a:gd name="connsiteX3" fmla="*/ 63500 w 723900"/>
                <a:gd name="connsiteY3" fmla="*/ 0 h 441960"/>
                <a:gd name="connsiteX4" fmla="*/ 335280 w 723900"/>
                <a:gd name="connsiteY4" fmla="*/ 0 h 441960"/>
                <a:gd name="connsiteX5" fmla="*/ 386080 w 723900"/>
                <a:gd name="connsiteY5" fmla="*/ 50800 h 441960"/>
                <a:gd name="connsiteX6" fmla="*/ 723900 w 723900"/>
                <a:gd name="connsiteY6" fmla="*/ 50800 h 441960"/>
                <a:gd name="connsiteX7" fmla="*/ 723900 w 723900"/>
                <a:gd name="connsiteY7" fmla="*/ 44196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441960">
                  <a:moveTo>
                    <a:pt x="723900" y="441960"/>
                  </a:moveTo>
                  <a:lnTo>
                    <a:pt x="0" y="441960"/>
                  </a:lnTo>
                  <a:lnTo>
                    <a:pt x="0" y="63500"/>
                  </a:lnTo>
                  <a:lnTo>
                    <a:pt x="63500" y="0"/>
                  </a:lnTo>
                  <a:lnTo>
                    <a:pt x="335280" y="0"/>
                  </a:lnTo>
                  <a:lnTo>
                    <a:pt x="386080" y="50800"/>
                  </a:lnTo>
                  <a:lnTo>
                    <a:pt x="723900" y="50800"/>
                  </a:lnTo>
                  <a:lnTo>
                    <a:pt x="723900" y="44196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6150830" y="2944887"/>
            <a:ext cx="1419318" cy="1249198"/>
            <a:chOff x="6015815" y="2899175"/>
            <a:chExt cx="1744960" cy="1535809"/>
          </a:xfrm>
        </p:grpSpPr>
        <p:sp>
          <p:nvSpPr>
            <p:cNvPr id="8" name="フリーフォーム 7"/>
            <p:cNvSpPr/>
            <p:nvPr/>
          </p:nvSpPr>
          <p:spPr bwMode="auto">
            <a:xfrm>
              <a:off x="6015815" y="2899175"/>
              <a:ext cx="1440160" cy="1231009"/>
            </a:xfrm>
            <a:custGeom>
              <a:avLst/>
              <a:gdLst>
                <a:gd name="connsiteX0" fmla="*/ 723900 w 723900"/>
                <a:gd name="connsiteY0" fmla="*/ 441960 h 441960"/>
                <a:gd name="connsiteX1" fmla="*/ 0 w 723900"/>
                <a:gd name="connsiteY1" fmla="*/ 441960 h 441960"/>
                <a:gd name="connsiteX2" fmla="*/ 0 w 723900"/>
                <a:gd name="connsiteY2" fmla="*/ 63500 h 441960"/>
                <a:gd name="connsiteX3" fmla="*/ 63500 w 723900"/>
                <a:gd name="connsiteY3" fmla="*/ 0 h 441960"/>
                <a:gd name="connsiteX4" fmla="*/ 335280 w 723900"/>
                <a:gd name="connsiteY4" fmla="*/ 0 h 441960"/>
                <a:gd name="connsiteX5" fmla="*/ 386080 w 723900"/>
                <a:gd name="connsiteY5" fmla="*/ 50800 h 441960"/>
                <a:gd name="connsiteX6" fmla="*/ 723900 w 723900"/>
                <a:gd name="connsiteY6" fmla="*/ 50800 h 441960"/>
                <a:gd name="connsiteX7" fmla="*/ 723900 w 723900"/>
                <a:gd name="connsiteY7" fmla="*/ 44196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441960">
                  <a:moveTo>
                    <a:pt x="723900" y="441960"/>
                  </a:moveTo>
                  <a:lnTo>
                    <a:pt x="0" y="441960"/>
                  </a:lnTo>
                  <a:lnTo>
                    <a:pt x="0" y="63500"/>
                  </a:lnTo>
                  <a:lnTo>
                    <a:pt x="63500" y="0"/>
                  </a:lnTo>
                  <a:lnTo>
                    <a:pt x="335280" y="0"/>
                  </a:lnTo>
                  <a:lnTo>
                    <a:pt x="386080" y="50800"/>
                  </a:lnTo>
                  <a:lnTo>
                    <a:pt x="723900" y="50800"/>
                  </a:lnTo>
                  <a:lnTo>
                    <a:pt x="723900" y="441960"/>
                  </a:ln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 12"/>
            <p:cNvSpPr/>
            <p:nvPr/>
          </p:nvSpPr>
          <p:spPr bwMode="auto">
            <a:xfrm>
              <a:off x="6168215" y="3051575"/>
              <a:ext cx="1440160" cy="1231009"/>
            </a:xfrm>
            <a:custGeom>
              <a:avLst/>
              <a:gdLst>
                <a:gd name="connsiteX0" fmla="*/ 723900 w 723900"/>
                <a:gd name="connsiteY0" fmla="*/ 441960 h 441960"/>
                <a:gd name="connsiteX1" fmla="*/ 0 w 723900"/>
                <a:gd name="connsiteY1" fmla="*/ 441960 h 441960"/>
                <a:gd name="connsiteX2" fmla="*/ 0 w 723900"/>
                <a:gd name="connsiteY2" fmla="*/ 63500 h 441960"/>
                <a:gd name="connsiteX3" fmla="*/ 63500 w 723900"/>
                <a:gd name="connsiteY3" fmla="*/ 0 h 441960"/>
                <a:gd name="connsiteX4" fmla="*/ 335280 w 723900"/>
                <a:gd name="connsiteY4" fmla="*/ 0 h 441960"/>
                <a:gd name="connsiteX5" fmla="*/ 386080 w 723900"/>
                <a:gd name="connsiteY5" fmla="*/ 50800 h 441960"/>
                <a:gd name="connsiteX6" fmla="*/ 723900 w 723900"/>
                <a:gd name="connsiteY6" fmla="*/ 50800 h 441960"/>
                <a:gd name="connsiteX7" fmla="*/ 723900 w 723900"/>
                <a:gd name="connsiteY7" fmla="*/ 44196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441960">
                  <a:moveTo>
                    <a:pt x="723900" y="441960"/>
                  </a:moveTo>
                  <a:lnTo>
                    <a:pt x="0" y="441960"/>
                  </a:lnTo>
                  <a:lnTo>
                    <a:pt x="0" y="63500"/>
                  </a:lnTo>
                  <a:lnTo>
                    <a:pt x="63500" y="0"/>
                  </a:lnTo>
                  <a:lnTo>
                    <a:pt x="335280" y="0"/>
                  </a:lnTo>
                  <a:lnTo>
                    <a:pt x="386080" y="50800"/>
                  </a:lnTo>
                  <a:lnTo>
                    <a:pt x="723900" y="50800"/>
                  </a:lnTo>
                  <a:lnTo>
                    <a:pt x="723900" y="441960"/>
                  </a:ln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 17"/>
            <p:cNvSpPr/>
            <p:nvPr/>
          </p:nvSpPr>
          <p:spPr bwMode="auto">
            <a:xfrm>
              <a:off x="6320615" y="3203975"/>
              <a:ext cx="1440160" cy="1231009"/>
            </a:xfrm>
            <a:custGeom>
              <a:avLst/>
              <a:gdLst>
                <a:gd name="connsiteX0" fmla="*/ 723900 w 723900"/>
                <a:gd name="connsiteY0" fmla="*/ 441960 h 441960"/>
                <a:gd name="connsiteX1" fmla="*/ 0 w 723900"/>
                <a:gd name="connsiteY1" fmla="*/ 441960 h 441960"/>
                <a:gd name="connsiteX2" fmla="*/ 0 w 723900"/>
                <a:gd name="connsiteY2" fmla="*/ 63500 h 441960"/>
                <a:gd name="connsiteX3" fmla="*/ 63500 w 723900"/>
                <a:gd name="connsiteY3" fmla="*/ 0 h 441960"/>
                <a:gd name="connsiteX4" fmla="*/ 335280 w 723900"/>
                <a:gd name="connsiteY4" fmla="*/ 0 h 441960"/>
                <a:gd name="connsiteX5" fmla="*/ 386080 w 723900"/>
                <a:gd name="connsiteY5" fmla="*/ 50800 h 441960"/>
                <a:gd name="connsiteX6" fmla="*/ 723900 w 723900"/>
                <a:gd name="connsiteY6" fmla="*/ 50800 h 441960"/>
                <a:gd name="connsiteX7" fmla="*/ 723900 w 723900"/>
                <a:gd name="connsiteY7" fmla="*/ 44196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441960">
                  <a:moveTo>
                    <a:pt x="723900" y="441960"/>
                  </a:moveTo>
                  <a:lnTo>
                    <a:pt x="0" y="441960"/>
                  </a:lnTo>
                  <a:lnTo>
                    <a:pt x="0" y="63500"/>
                  </a:lnTo>
                  <a:lnTo>
                    <a:pt x="63500" y="0"/>
                  </a:lnTo>
                  <a:lnTo>
                    <a:pt x="335280" y="0"/>
                  </a:lnTo>
                  <a:lnTo>
                    <a:pt x="386080" y="50800"/>
                  </a:lnTo>
                  <a:lnTo>
                    <a:pt x="723900" y="50800"/>
                  </a:lnTo>
                  <a:lnTo>
                    <a:pt x="723900" y="441960"/>
                  </a:lnTo>
                  <a:close/>
                </a:path>
              </a:pathLst>
            </a:custGeom>
            <a:solidFill>
              <a:srgbClr val="FFCCFF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8025350" y="2944887"/>
            <a:ext cx="1419318" cy="1249198"/>
            <a:chOff x="7890335" y="2899175"/>
            <a:chExt cx="1744960" cy="1535809"/>
          </a:xfrm>
        </p:grpSpPr>
        <p:sp>
          <p:nvSpPr>
            <p:cNvPr id="9" name="フリーフォーム 8"/>
            <p:cNvSpPr/>
            <p:nvPr/>
          </p:nvSpPr>
          <p:spPr bwMode="auto">
            <a:xfrm>
              <a:off x="7890335" y="2899175"/>
              <a:ext cx="1440160" cy="1231009"/>
            </a:xfrm>
            <a:custGeom>
              <a:avLst/>
              <a:gdLst>
                <a:gd name="connsiteX0" fmla="*/ 723900 w 723900"/>
                <a:gd name="connsiteY0" fmla="*/ 441960 h 441960"/>
                <a:gd name="connsiteX1" fmla="*/ 0 w 723900"/>
                <a:gd name="connsiteY1" fmla="*/ 441960 h 441960"/>
                <a:gd name="connsiteX2" fmla="*/ 0 w 723900"/>
                <a:gd name="connsiteY2" fmla="*/ 63500 h 441960"/>
                <a:gd name="connsiteX3" fmla="*/ 63500 w 723900"/>
                <a:gd name="connsiteY3" fmla="*/ 0 h 441960"/>
                <a:gd name="connsiteX4" fmla="*/ 335280 w 723900"/>
                <a:gd name="connsiteY4" fmla="*/ 0 h 441960"/>
                <a:gd name="connsiteX5" fmla="*/ 386080 w 723900"/>
                <a:gd name="connsiteY5" fmla="*/ 50800 h 441960"/>
                <a:gd name="connsiteX6" fmla="*/ 723900 w 723900"/>
                <a:gd name="connsiteY6" fmla="*/ 50800 h 441960"/>
                <a:gd name="connsiteX7" fmla="*/ 723900 w 723900"/>
                <a:gd name="connsiteY7" fmla="*/ 44196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441960">
                  <a:moveTo>
                    <a:pt x="723900" y="441960"/>
                  </a:moveTo>
                  <a:lnTo>
                    <a:pt x="0" y="441960"/>
                  </a:lnTo>
                  <a:lnTo>
                    <a:pt x="0" y="63500"/>
                  </a:lnTo>
                  <a:lnTo>
                    <a:pt x="63500" y="0"/>
                  </a:lnTo>
                  <a:lnTo>
                    <a:pt x="335280" y="0"/>
                  </a:lnTo>
                  <a:lnTo>
                    <a:pt x="386080" y="50800"/>
                  </a:lnTo>
                  <a:lnTo>
                    <a:pt x="723900" y="50800"/>
                  </a:lnTo>
                  <a:lnTo>
                    <a:pt x="723900" y="44196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 13"/>
            <p:cNvSpPr/>
            <p:nvPr/>
          </p:nvSpPr>
          <p:spPr bwMode="auto">
            <a:xfrm>
              <a:off x="8042735" y="3051575"/>
              <a:ext cx="1440160" cy="1231009"/>
            </a:xfrm>
            <a:custGeom>
              <a:avLst/>
              <a:gdLst>
                <a:gd name="connsiteX0" fmla="*/ 723900 w 723900"/>
                <a:gd name="connsiteY0" fmla="*/ 441960 h 441960"/>
                <a:gd name="connsiteX1" fmla="*/ 0 w 723900"/>
                <a:gd name="connsiteY1" fmla="*/ 441960 h 441960"/>
                <a:gd name="connsiteX2" fmla="*/ 0 w 723900"/>
                <a:gd name="connsiteY2" fmla="*/ 63500 h 441960"/>
                <a:gd name="connsiteX3" fmla="*/ 63500 w 723900"/>
                <a:gd name="connsiteY3" fmla="*/ 0 h 441960"/>
                <a:gd name="connsiteX4" fmla="*/ 335280 w 723900"/>
                <a:gd name="connsiteY4" fmla="*/ 0 h 441960"/>
                <a:gd name="connsiteX5" fmla="*/ 386080 w 723900"/>
                <a:gd name="connsiteY5" fmla="*/ 50800 h 441960"/>
                <a:gd name="connsiteX6" fmla="*/ 723900 w 723900"/>
                <a:gd name="connsiteY6" fmla="*/ 50800 h 441960"/>
                <a:gd name="connsiteX7" fmla="*/ 723900 w 723900"/>
                <a:gd name="connsiteY7" fmla="*/ 44196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441960">
                  <a:moveTo>
                    <a:pt x="723900" y="441960"/>
                  </a:moveTo>
                  <a:lnTo>
                    <a:pt x="0" y="441960"/>
                  </a:lnTo>
                  <a:lnTo>
                    <a:pt x="0" y="63500"/>
                  </a:lnTo>
                  <a:lnTo>
                    <a:pt x="63500" y="0"/>
                  </a:lnTo>
                  <a:lnTo>
                    <a:pt x="335280" y="0"/>
                  </a:lnTo>
                  <a:lnTo>
                    <a:pt x="386080" y="50800"/>
                  </a:lnTo>
                  <a:lnTo>
                    <a:pt x="723900" y="50800"/>
                  </a:lnTo>
                  <a:lnTo>
                    <a:pt x="723900" y="44196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 18"/>
            <p:cNvSpPr/>
            <p:nvPr/>
          </p:nvSpPr>
          <p:spPr bwMode="auto">
            <a:xfrm>
              <a:off x="8195135" y="3203975"/>
              <a:ext cx="1440160" cy="1231009"/>
            </a:xfrm>
            <a:custGeom>
              <a:avLst/>
              <a:gdLst>
                <a:gd name="connsiteX0" fmla="*/ 723900 w 723900"/>
                <a:gd name="connsiteY0" fmla="*/ 441960 h 441960"/>
                <a:gd name="connsiteX1" fmla="*/ 0 w 723900"/>
                <a:gd name="connsiteY1" fmla="*/ 441960 h 441960"/>
                <a:gd name="connsiteX2" fmla="*/ 0 w 723900"/>
                <a:gd name="connsiteY2" fmla="*/ 63500 h 441960"/>
                <a:gd name="connsiteX3" fmla="*/ 63500 w 723900"/>
                <a:gd name="connsiteY3" fmla="*/ 0 h 441960"/>
                <a:gd name="connsiteX4" fmla="*/ 335280 w 723900"/>
                <a:gd name="connsiteY4" fmla="*/ 0 h 441960"/>
                <a:gd name="connsiteX5" fmla="*/ 386080 w 723900"/>
                <a:gd name="connsiteY5" fmla="*/ 50800 h 441960"/>
                <a:gd name="connsiteX6" fmla="*/ 723900 w 723900"/>
                <a:gd name="connsiteY6" fmla="*/ 50800 h 441960"/>
                <a:gd name="connsiteX7" fmla="*/ 723900 w 723900"/>
                <a:gd name="connsiteY7" fmla="*/ 441960 h 4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3900" h="441960">
                  <a:moveTo>
                    <a:pt x="723900" y="441960"/>
                  </a:moveTo>
                  <a:lnTo>
                    <a:pt x="0" y="441960"/>
                  </a:lnTo>
                  <a:lnTo>
                    <a:pt x="0" y="63500"/>
                  </a:lnTo>
                  <a:lnTo>
                    <a:pt x="63500" y="0"/>
                  </a:lnTo>
                  <a:lnTo>
                    <a:pt x="335280" y="0"/>
                  </a:lnTo>
                  <a:lnTo>
                    <a:pt x="386080" y="50800"/>
                  </a:lnTo>
                  <a:lnTo>
                    <a:pt x="723900" y="50800"/>
                  </a:lnTo>
                  <a:lnTo>
                    <a:pt x="723900" y="44196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フリーフォーム 19"/>
          <p:cNvSpPr/>
          <p:nvPr/>
        </p:nvSpPr>
        <p:spPr bwMode="auto">
          <a:xfrm>
            <a:off x="485495" y="998730"/>
            <a:ext cx="1440160" cy="1231009"/>
          </a:xfrm>
          <a:custGeom>
            <a:avLst/>
            <a:gdLst>
              <a:gd name="connsiteX0" fmla="*/ 723900 w 723900"/>
              <a:gd name="connsiteY0" fmla="*/ 441960 h 441960"/>
              <a:gd name="connsiteX1" fmla="*/ 0 w 723900"/>
              <a:gd name="connsiteY1" fmla="*/ 441960 h 441960"/>
              <a:gd name="connsiteX2" fmla="*/ 0 w 723900"/>
              <a:gd name="connsiteY2" fmla="*/ 63500 h 441960"/>
              <a:gd name="connsiteX3" fmla="*/ 63500 w 723900"/>
              <a:gd name="connsiteY3" fmla="*/ 0 h 441960"/>
              <a:gd name="connsiteX4" fmla="*/ 335280 w 723900"/>
              <a:gd name="connsiteY4" fmla="*/ 0 h 441960"/>
              <a:gd name="connsiteX5" fmla="*/ 386080 w 723900"/>
              <a:gd name="connsiteY5" fmla="*/ 50800 h 441960"/>
              <a:gd name="connsiteX6" fmla="*/ 723900 w 723900"/>
              <a:gd name="connsiteY6" fmla="*/ 50800 h 441960"/>
              <a:gd name="connsiteX7" fmla="*/ 723900 w 723900"/>
              <a:gd name="connsiteY7" fmla="*/ 441960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3900" h="441960">
                <a:moveTo>
                  <a:pt x="723900" y="441960"/>
                </a:moveTo>
                <a:lnTo>
                  <a:pt x="0" y="441960"/>
                </a:lnTo>
                <a:lnTo>
                  <a:pt x="0" y="63500"/>
                </a:lnTo>
                <a:lnTo>
                  <a:pt x="63500" y="0"/>
                </a:lnTo>
                <a:lnTo>
                  <a:pt x="335280" y="0"/>
                </a:lnTo>
                <a:lnTo>
                  <a:pt x="386080" y="50800"/>
                </a:lnTo>
                <a:lnTo>
                  <a:pt x="723900" y="50800"/>
                </a:lnTo>
                <a:lnTo>
                  <a:pt x="723900" y="441960"/>
                </a:lnTo>
                <a:close/>
              </a:path>
            </a:pathLst>
          </a:custGeom>
          <a:solidFill>
            <a:srgbClr val="FFCC00"/>
          </a:solidFill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 20"/>
          <p:cNvSpPr/>
          <p:nvPr/>
        </p:nvSpPr>
        <p:spPr bwMode="auto">
          <a:xfrm>
            <a:off x="2344775" y="998730"/>
            <a:ext cx="1440160" cy="1231009"/>
          </a:xfrm>
          <a:custGeom>
            <a:avLst/>
            <a:gdLst>
              <a:gd name="connsiteX0" fmla="*/ 723900 w 723900"/>
              <a:gd name="connsiteY0" fmla="*/ 441960 h 441960"/>
              <a:gd name="connsiteX1" fmla="*/ 0 w 723900"/>
              <a:gd name="connsiteY1" fmla="*/ 441960 h 441960"/>
              <a:gd name="connsiteX2" fmla="*/ 0 w 723900"/>
              <a:gd name="connsiteY2" fmla="*/ 63500 h 441960"/>
              <a:gd name="connsiteX3" fmla="*/ 63500 w 723900"/>
              <a:gd name="connsiteY3" fmla="*/ 0 h 441960"/>
              <a:gd name="connsiteX4" fmla="*/ 335280 w 723900"/>
              <a:gd name="connsiteY4" fmla="*/ 0 h 441960"/>
              <a:gd name="connsiteX5" fmla="*/ 386080 w 723900"/>
              <a:gd name="connsiteY5" fmla="*/ 50800 h 441960"/>
              <a:gd name="connsiteX6" fmla="*/ 723900 w 723900"/>
              <a:gd name="connsiteY6" fmla="*/ 50800 h 441960"/>
              <a:gd name="connsiteX7" fmla="*/ 723900 w 723900"/>
              <a:gd name="connsiteY7" fmla="*/ 441960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3900" h="441960">
                <a:moveTo>
                  <a:pt x="723900" y="441960"/>
                </a:moveTo>
                <a:lnTo>
                  <a:pt x="0" y="441960"/>
                </a:lnTo>
                <a:lnTo>
                  <a:pt x="0" y="63500"/>
                </a:lnTo>
                <a:lnTo>
                  <a:pt x="63500" y="0"/>
                </a:lnTo>
                <a:lnTo>
                  <a:pt x="335280" y="0"/>
                </a:lnTo>
                <a:lnTo>
                  <a:pt x="386080" y="50800"/>
                </a:lnTo>
                <a:lnTo>
                  <a:pt x="723900" y="50800"/>
                </a:lnTo>
                <a:lnTo>
                  <a:pt x="723900" y="441960"/>
                </a:lnTo>
                <a:close/>
              </a:path>
            </a:pathLst>
          </a:custGeom>
          <a:solidFill>
            <a:srgbClr val="92D050"/>
          </a:solidFill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 21"/>
          <p:cNvSpPr/>
          <p:nvPr/>
        </p:nvSpPr>
        <p:spPr bwMode="auto">
          <a:xfrm>
            <a:off x="4234535" y="998730"/>
            <a:ext cx="1440160" cy="1231009"/>
          </a:xfrm>
          <a:custGeom>
            <a:avLst/>
            <a:gdLst>
              <a:gd name="connsiteX0" fmla="*/ 723900 w 723900"/>
              <a:gd name="connsiteY0" fmla="*/ 441960 h 441960"/>
              <a:gd name="connsiteX1" fmla="*/ 0 w 723900"/>
              <a:gd name="connsiteY1" fmla="*/ 441960 h 441960"/>
              <a:gd name="connsiteX2" fmla="*/ 0 w 723900"/>
              <a:gd name="connsiteY2" fmla="*/ 63500 h 441960"/>
              <a:gd name="connsiteX3" fmla="*/ 63500 w 723900"/>
              <a:gd name="connsiteY3" fmla="*/ 0 h 441960"/>
              <a:gd name="connsiteX4" fmla="*/ 335280 w 723900"/>
              <a:gd name="connsiteY4" fmla="*/ 0 h 441960"/>
              <a:gd name="connsiteX5" fmla="*/ 386080 w 723900"/>
              <a:gd name="connsiteY5" fmla="*/ 50800 h 441960"/>
              <a:gd name="connsiteX6" fmla="*/ 723900 w 723900"/>
              <a:gd name="connsiteY6" fmla="*/ 50800 h 441960"/>
              <a:gd name="connsiteX7" fmla="*/ 723900 w 723900"/>
              <a:gd name="connsiteY7" fmla="*/ 441960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3900" h="441960">
                <a:moveTo>
                  <a:pt x="723900" y="441960"/>
                </a:moveTo>
                <a:lnTo>
                  <a:pt x="0" y="441960"/>
                </a:lnTo>
                <a:lnTo>
                  <a:pt x="0" y="63500"/>
                </a:lnTo>
                <a:lnTo>
                  <a:pt x="63500" y="0"/>
                </a:lnTo>
                <a:lnTo>
                  <a:pt x="335280" y="0"/>
                </a:lnTo>
                <a:lnTo>
                  <a:pt x="386080" y="50800"/>
                </a:lnTo>
                <a:lnTo>
                  <a:pt x="723900" y="50800"/>
                </a:lnTo>
                <a:lnTo>
                  <a:pt x="723900" y="441960"/>
                </a:lnTo>
                <a:close/>
              </a:path>
            </a:pathLst>
          </a:custGeom>
          <a:solidFill>
            <a:srgbClr val="00B0F0"/>
          </a:solidFill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 22"/>
          <p:cNvSpPr/>
          <p:nvPr/>
        </p:nvSpPr>
        <p:spPr bwMode="auto">
          <a:xfrm>
            <a:off x="6093815" y="998730"/>
            <a:ext cx="1440160" cy="1231009"/>
          </a:xfrm>
          <a:custGeom>
            <a:avLst/>
            <a:gdLst>
              <a:gd name="connsiteX0" fmla="*/ 723900 w 723900"/>
              <a:gd name="connsiteY0" fmla="*/ 441960 h 441960"/>
              <a:gd name="connsiteX1" fmla="*/ 0 w 723900"/>
              <a:gd name="connsiteY1" fmla="*/ 441960 h 441960"/>
              <a:gd name="connsiteX2" fmla="*/ 0 w 723900"/>
              <a:gd name="connsiteY2" fmla="*/ 63500 h 441960"/>
              <a:gd name="connsiteX3" fmla="*/ 63500 w 723900"/>
              <a:gd name="connsiteY3" fmla="*/ 0 h 441960"/>
              <a:gd name="connsiteX4" fmla="*/ 335280 w 723900"/>
              <a:gd name="connsiteY4" fmla="*/ 0 h 441960"/>
              <a:gd name="connsiteX5" fmla="*/ 386080 w 723900"/>
              <a:gd name="connsiteY5" fmla="*/ 50800 h 441960"/>
              <a:gd name="connsiteX6" fmla="*/ 723900 w 723900"/>
              <a:gd name="connsiteY6" fmla="*/ 50800 h 441960"/>
              <a:gd name="connsiteX7" fmla="*/ 723900 w 723900"/>
              <a:gd name="connsiteY7" fmla="*/ 441960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3900" h="441960">
                <a:moveTo>
                  <a:pt x="723900" y="441960"/>
                </a:moveTo>
                <a:lnTo>
                  <a:pt x="0" y="441960"/>
                </a:lnTo>
                <a:lnTo>
                  <a:pt x="0" y="63500"/>
                </a:lnTo>
                <a:lnTo>
                  <a:pt x="63500" y="0"/>
                </a:lnTo>
                <a:lnTo>
                  <a:pt x="335280" y="0"/>
                </a:lnTo>
                <a:lnTo>
                  <a:pt x="386080" y="50800"/>
                </a:lnTo>
                <a:lnTo>
                  <a:pt x="723900" y="50800"/>
                </a:lnTo>
                <a:lnTo>
                  <a:pt x="723900" y="441960"/>
                </a:lnTo>
                <a:close/>
              </a:path>
            </a:pathLst>
          </a:custGeom>
          <a:solidFill>
            <a:srgbClr val="FFCCFF"/>
          </a:solidFill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 23"/>
          <p:cNvSpPr/>
          <p:nvPr/>
        </p:nvSpPr>
        <p:spPr bwMode="auto">
          <a:xfrm>
            <a:off x="7968335" y="998730"/>
            <a:ext cx="1440160" cy="1231009"/>
          </a:xfrm>
          <a:custGeom>
            <a:avLst/>
            <a:gdLst>
              <a:gd name="connsiteX0" fmla="*/ 723900 w 723900"/>
              <a:gd name="connsiteY0" fmla="*/ 441960 h 441960"/>
              <a:gd name="connsiteX1" fmla="*/ 0 w 723900"/>
              <a:gd name="connsiteY1" fmla="*/ 441960 h 441960"/>
              <a:gd name="connsiteX2" fmla="*/ 0 w 723900"/>
              <a:gd name="connsiteY2" fmla="*/ 63500 h 441960"/>
              <a:gd name="connsiteX3" fmla="*/ 63500 w 723900"/>
              <a:gd name="connsiteY3" fmla="*/ 0 h 441960"/>
              <a:gd name="connsiteX4" fmla="*/ 335280 w 723900"/>
              <a:gd name="connsiteY4" fmla="*/ 0 h 441960"/>
              <a:gd name="connsiteX5" fmla="*/ 386080 w 723900"/>
              <a:gd name="connsiteY5" fmla="*/ 50800 h 441960"/>
              <a:gd name="connsiteX6" fmla="*/ 723900 w 723900"/>
              <a:gd name="connsiteY6" fmla="*/ 50800 h 441960"/>
              <a:gd name="connsiteX7" fmla="*/ 723900 w 723900"/>
              <a:gd name="connsiteY7" fmla="*/ 441960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3900" h="441960">
                <a:moveTo>
                  <a:pt x="723900" y="441960"/>
                </a:moveTo>
                <a:lnTo>
                  <a:pt x="0" y="441960"/>
                </a:lnTo>
                <a:lnTo>
                  <a:pt x="0" y="63500"/>
                </a:lnTo>
                <a:lnTo>
                  <a:pt x="63500" y="0"/>
                </a:lnTo>
                <a:lnTo>
                  <a:pt x="335280" y="0"/>
                </a:lnTo>
                <a:lnTo>
                  <a:pt x="386080" y="50800"/>
                </a:lnTo>
                <a:lnTo>
                  <a:pt x="723900" y="50800"/>
                </a:lnTo>
                <a:lnTo>
                  <a:pt x="723900" y="44196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メモ 34"/>
          <p:cNvSpPr/>
          <p:nvPr/>
        </p:nvSpPr>
        <p:spPr bwMode="auto">
          <a:xfrm>
            <a:off x="684640" y="4869160"/>
            <a:ext cx="1047440" cy="1305145"/>
          </a:xfrm>
          <a:prstGeom prst="foldedCorner">
            <a:avLst>
              <a:gd name="adj" fmla="val 22600"/>
            </a:avLst>
          </a:prstGeom>
          <a:solidFill>
            <a:srgbClr val="FFCC00"/>
          </a:solidFill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45" name="グループ化 44"/>
          <p:cNvGrpSpPr/>
          <p:nvPr/>
        </p:nvGrpSpPr>
        <p:grpSpPr>
          <a:xfrm>
            <a:off x="792259" y="5004175"/>
            <a:ext cx="832201" cy="887770"/>
            <a:chOff x="836067" y="4959170"/>
            <a:chExt cx="832201" cy="1332885"/>
          </a:xfrm>
        </p:grpSpPr>
        <p:sp>
          <p:nvSpPr>
            <p:cNvPr id="37" name="正方形/長方形 36"/>
            <p:cNvSpPr/>
            <p:nvPr/>
          </p:nvSpPr>
          <p:spPr bwMode="auto">
            <a:xfrm>
              <a:off x="836067" y="4959170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/>
            <p:cNvSpPr/>
            <p:nvPr/>
          </p:nvSpPr>
          <p:spPr bwMode="auto">
            <a:xfrm>
              <a:off x="836067" y="5136724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/>
            <p:cNvSpPr/>
            <p:nvPr/>
          </p:nvSpPr>
          <p:spPr bwMode="auto">
            <a:xfrm>
              <a:off x="836067" y="5669386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/>
            <p:cNvSpPr/>
            <p:nvPr/>
          </p:nvSpPr>
          <p:spPr bwMode="auto">
            <a:xfrm>
              <a:off x="836067" y="5846940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/>
            <p:cNvSpPr/>
            <p:nvPr/>
          </p:nvSpPr>
          <p:spPr bwMode="auto">
            <a:xfrm>
              <a:off x="836067" y="5314278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/>
            <p:cNvSpPr/>
            <p:nvPr/>
          </p:nvSpPr>
          <p:spPr bwMode="auto">
            <a:xfrm>
              <a:off x="836067" y="5491832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/>
            <p:cNvSpPr/>
            <p:nvPr/>
          </p:nvSpPr>
          <p:spPr bwMode="auto">
            <a:xfrm>
              <a:off x="836067" y="6024494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836067" y="6202045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メモ 45"/>
          <p:cNvSpPr/>
          <p:nvPr/>
        </p:nvSpPr>
        <p:spPr bwMode="auto">
          <a:xfrm>
            <a:off x="2566125" y="4869160"/>
            <a:ext cx="1047440" cy="1305145"/>
          </a:xfrm>
          <a:prstGeom prst="foldedCorner">
            <a:avLst>
              <a:gd name="adj" fmla="val 22600"/>
            </a:avLst>
          </a:prstGeom>
          <a:solidFill>
            <a:srgbClr val="92D050"/>
          </a:solidFill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47" name="グループ化 46"/>
          <p:cNvGrpSpPr/>
          <p:nvPr/>
        </p:nvGrpSpPr>
        <p:grpSpPr>
          <a:xfrm>
            <a:off x="2673744" y="5004175"/>
            <a:ext cx="832201" cy="887770"/>
            <a:chOff x="836067" y="4959170"/>
            <a:chExt cx="832201" cy="1332885"/>
          </a:xfrm>
        </p:grpSpPr>
        <p:sp>
          <p:nvSpPr>
            <p:cNvPr id="48" name="正方形/長方形 47"/>
            <p:cNvSpPr/>
            <p:nvPr/>
          </p:nvSpPr>
          <p:spPr bwMode="auto">
            <a:xfrm>
              <a:off x="836067" y="4959170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 bwMode="auto">
            <a:xfrm>
              <a:off x="836067" y="5136724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/>
            <p:cNvSpPr/>
            <p:nvPr/>
          </p:nvSpPr>
          <p:spPr bwMode="auto">
            <a:xfrm>
              <a:off x="836067" y="5669386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/>
            <p:cNvSpPr/>
            <p:nvPr/>
          </p:nvSpPr>
          <p:spPr bwMode="auto">
            <a:xfrm>
              <a:off x="836067" y="5846940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正方形/長方形 51"/>
            <p:cNvSpPr/>
            <p:nvPr/>
          </p:nvSpPr>
          <p:spPr bwMode="auto">
            <a:xfrm>
              <a:off x="836067" y="5314278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正方形/長方形 52"/>
            <p:cNvSpPr/>
            <p:nvPr/>
          </p:nvSpPr>
          <p:spPr bwMode="auto">
            <a:xfrm>
              <a:off x="836067" y="5491832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正方形/長方形 53"/>
            <p:cNvSpPr/>
            <p:nvPr/>
          </p:nvSpPr>
          <p:spPr bwMode="auto">
            <a:xfrm>
              <a:off x="836067" y="6024494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正方形/長方形 54"/>
            <p:cNvSpPr/>
            <p:nvPr/>
          </p:nvSpPr>
          <p:spPr bwMode="auto">
            <a:xfrm>
              <a:off x="836067" y="6202045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6" name="メモ 55"/>
          <p:cNvSpPr/>
          <p:nvPr/>
        </p:nvSpPr>
        <p:spPr bwMode="auto">
          <a:xfrm>
            <a:off x="4457650" y="4869160"/>
            <a:ext cx="1047440" cy="1305145"/>
          </a:xfrm>
          <a:prstGeom prst="foldedCorner">
            <a:avLst>
              <a:gd name="adj" fmla="val 22600"/>
            </a:avLst>
          </a:prstGeom>
          <a:solidFill>
            <a:srgbClr val="00B0F0"/>
          </a:solidFill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57" name="グループ化 56"/>
          <p:cNvGrpSpPr/>
          <p:nvPr/>
        </p:nvGrpSpPr>
        <p:grpSpPr>
          <a:xfrm>
            <a:off x="4565269" y="5004175"/>
            <a:ext cx="832201" cy="887770"/>
            <a:chOff x="836067" y="4959170"/>
            <a:chExt cx="832201" cy="1332885"/>
          </a:xfrm>
        </p:grpSpPr>
        <p:sp>
          <p:nvSpPr>
            <p:cNvPr id="58" name="正方形/長方形 57"/>
            <p:cNvSpPr/>
            <p:nvPr/>
          </p:nvSpPr>
          <p:spPr bwMode="auto">
            <a:xfrm>
              <a:off x="836067" y="4959170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正方形/長方形 58"/>
            <p:cNvSpPr/>
            <p:nvPr/>
          </p:nvSpPr>
          <p:spPr bwMode="auto">
            <a:xfrm>
              <a:off x="836067" y="5136724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/>
            <p:cNvSpPr/>
            <p:nvPr/>
          </p:nvSpPr>
          <p:spPr bwMode="auto">
            <a:xfrm>
              <a:off x="836067" y="5669386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/>
            <p:cNvSpPr/>
            <p:nvPr/>
          </p:nvSpPr>
          <p:spPr bwMode="auto">
            <a:xfrm>
              <a:off x="836067" y="5846940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/>
            <p:cNvSpPr/>
            <p:nvPr/>
          </p:nvSpPr>
          <p:spPr bwMode="auto">
            <a:xfrm>
              <a:off x="836067" y="5314278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正方形/長方形 62"/>
            <p:cNvSpPr/>
            <p:nvPr/>
          </p:nvSpPr>
          <p:spPr bwMode="auto">
            <a:xfrm>
              <a:off x="836067" y="5491832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正方形/長方形 63"/>
            <p:cNvSpPr/>
            <p:nvPr/>
          </p:nvSpPr>
          <p:spPr bwMode="auto">
            <a:xfrm>
              <a:off x="836067" y="6024494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正方形/長方形 64"/>
            <p:cNvSpPr/>
            <p:nvPr/>
          </p:nvSpPr>
          <p:spPr bwMode="auto">
            <a:xfrm>
              <a:off x="836067" y="6202045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6" name="メモ 65"/>
          <p:cNvSpPr/>
          <p:nvPr/>
        </p:nvSpPr>
        <p:spPr bwMode="auto">
          <a:xfrm>
            <a:off x="6339135" y="4869160"/>
            <a:ext cx="1047440" cy="1305145"/>
          </a:xfrm>
          <a:prstGeom prst="foldedCorner">
            <a:avLst>
              <a:gd name="adj" fmla="val 22600"/>
            </a:avLst>
          </a:prstGeom>
          <a:solidFill>
            <a:srgbClr val="FFCCFF"/>
          </a:solidFill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67" name="グループ化 66"/>
          <p:cNvGrpSpPr/>
          <p:nvPr/>
        </p:nvGrpSpPr>
        <p:grpSpPr>
          <a:xfrm>
            <a:off x="6446754" y="5004175"/>
            <a:ext cx="832201" cy="887770"/>
            <a:chOff x="836067" y="4959170"/>
            <a:chExt cx="832201" cy="1332885"/>
          </a:xfrm>
        </p:grpSpPr>
        <p:sp>
          <p:nvSpPr>
            <p:cNvPr id="68" name="正方形/長方形 67"/>
            <p:cNvSpPr/>
            <p:nvPr/>
          </p:nvSpPr>
          <p:spPr bwMode="auto">
            <a:xfrm>
              <a:off x="836067" y="4959170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正方形/長方形 68"/>
            <p:cNvSpPr/>
            <p:nvPr/>
          </p:nvSpPr>
          <p:spPr bwMode="auto">
            <a:xfrm>
              <a:off x="836067" y="5136724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正方形/長方形 69"/>
            <p:cNvSpPr/>
            <p:nvPr/>
          </p:nvSpPr>
          <p:spPr bwMode="auto">
            <a:xfrm>
              <a:off x="836067" y="5669386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正方形/長方形 70"/>
            <p:cNvSpPr/>
            <p:nvPr/>
          </p:nvSpPr>
          <p:spPr bwMode="auto">
            <a:xfrm>
              <a:off x="836067" y="5846940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/>
            <p:cNvSpPr/>
            <p:nvPr/>
          </p:nvSpPr>
          <p:spPr bwMode="auto">
            <a:xfrm>
              <a:off x="836067" y="5314278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/>
            <p:cNvSpPr/>
            <p:nvPr/>
          </p:nvSpPr>
          <p:spPr bwMode="auto">
            <a:xfrm>
              <a:off x="836067" y="5491832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73"/>
            <p:cNvSpPr/>
            <p:nvPr/>
          </p:nvSpPr>
          <p:spPr bwMode="auto">
            <a:xfrm>
              <a:off x="836067" y="6024494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正方形/長方形 74"/>
            <p:cNvSpPr/>
            <p:nvPr/>
          </p:nvSpPr>
          <p:spPr bwMode="auto">
            <a:xfrm>
              <a:off x="836067" y="6202045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6" name="メモ 75"/>
          <p:cNvSpPr/>
          <p:nvPr/>
        </p:nvSpPr>
        <p:spPr bwMode="auto">
          <a:xfrm>
            <a:off x="8203446" y="4869160"/>
            <a:ext cx="1047440" cy="1305145"/>
          </a:xfrm>
          <a:prstGeom prst="foldedCorner">
            <a:avLst>
              <a:gd name="adj" fmla="val 22600"/>
            </a:avLst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77" name="グループ化 76"/>
          <p:cNvGrpSpPr/>
          <p:nvPr/>
        </p:nvGrpSpPr>
        <p:grpSpPr>
          <a:xfrm>
            <a:off x="8311065" y="5004175"/>
            <a:ext cx="832201" cy="887770"/>
            <a:chOff x="836067" y="4959170"/>
            <a:chExt cx="832201" cy="1332885"/>
          </a:xfrm>
        </p:grpSpPr>
        <p:sp>
          <p:nvSpPr>
            <p:cNvPr id="78" name="正方形/長方形 77"/>
            <p:cNvSpPr/>
            <p:nvPr/>
          </p:nvSpPr>
          <p:spPr bwMode="auto">
            <a:xfrm>
              <a:off x="836067" y="4959170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/>
            <p:cNvSpPr/>
            <p:nvPr/>
          </p:nvSpPr>
          <p:spPr bwMode="auto">
            <a:xfrm>
              <a:off x="836067" y="5136724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正方形/長方形 79"/>
            <p:cNvSpPr/>
            <p:nvPr/>
          </p:nvSpPr>
          <p:spPr bwMode="auto">
            <a:xfrm>
              <a:off x="836067" y="5669386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正方形/長方形 80"/>
            <p:cNvSpPr/>
            <p:nvPr/>
          </p:nvSpPr>
          <p:spPr bwMode="auto">
            <a:xfrm>
              <a:off x="836067" y="5846940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正方形/長方形 81"/>
            <p:cNvSpPr/>
            <p:nvPr/>
          </p:nvSpPr>
          <p:spPr bwMode="auto">
            <a:xfrm>
              <a:off x="836067" y="5314278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/>
            <p:cNvSpPr/>
            <p:nvPr/>
          </p:nvSpPr>
          <p:spPr bwMode="auto">
            <a:xfrm>
              <a:off x="836067" y="5491832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/>
            <p:cNvSpPr/>
            <p:nvPr/>
          </p:nvSpPr>
          <p:spPr bwMode="auto">
            <a:xfrm>
              <a:off x="836067" y="6024494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正方形/長方形 84"/>
            <p:cNvSpPr/>
            <p:nvPr/>
          </p:nvSpPr>
          <p:spPr bwMode="auto">
            <a:xfrm>
              <a:off x="836067" y="6202045"/>
              <a:ext cx="832201" cy="90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07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" name="グループ化 220"/>
          <p:cNvGrpSpPr/>
          <p:nvPr/>
        </p:nvGrpSpPr>
        <p:grpSpPr>
          <a:xfrm>
            <a:off x="540305" y="908720"/>
            <a:ext cx="579581" cy="676178"/>
            <a:chOff x="540305" y="908720"/>
            <a:chExt cx="579581" cy="676178"/>
          </a:xfrm>
        </p:grpSpPr>
        <p:grpSp>
          <p:nvGrpSpPr>
            <p:cNvPr id="141" name="Group 59"/>
            <p:cNvGrpSpPr>
              <a:grpSpLocks/>
            </p:cNvGrpSpPr>
            <p:nvPr/>
          </p:nvGrpSpPr>
          <p:grpSpPr bwMode="auto">
            <a:xfrm>
              <a:off x="540305" y="908720"/>
              <a:ext cx="579581" cy="676178"/>
              <a:chOff x="2112" y="2016"/>
              <a:chExt cx="288" cy="336"/>
            </a:xfrm>
          </p:grpSpPr>
          <p:sp>
            <p:nvSpPr>
              <p:cNvPr id="155" name="Freeform 6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" name="Freeform 6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3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636902" y="1198510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accent2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TEXT</a:t>
              </a:r>
              <a:endParaRPr lang="ja-JP" altLang="en-US" sz="3600" b="1" kern="10"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24" name="グループ化 223"/>
          <p:cNvGrpSpPr/>
          <p:nvPr/>
        </p:nvGrpSpPr>
        <p:grpSpPr>
          <a:xfrm>
            <a:off x="1313079" y="908720"/>
            <a:ext cx="579581" cy="676178"/>
            <a:chOff x="1313079" y="908720"/>
            <a:chExt cx="579581" cy="676178"/>
          </a:xfrm>
        </p:grpSpPr>
        <p:grpSp>
          <p:nvGrpSpPr>
            <p:cNvPr id="142" name="Group 75"/>
            <p:cNvGrpSpPr>
              <a:grpSpLocks/>
            </p:cNvGrpSpPr>
            <p:nvPr/>
          </p:nvGrpSpPr>
          <p:grpSpPr bwMode="auto">
            <a:xfrm>
              <a:off x="1313079" y="908720"/>
              <a:ext cx="579581" cy="676178"/>
              <a:chOff x="2112" y="2016"/>
              <a:chExt cx="288" cy="336"/>
            </a:xfrm>
          </p:grpSpPr>
          <p:sp>
            <p:nvSpPr>
              <p:cNvPr id="153" name="Freeform 76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4" name="Freeform 77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4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1409676" y="1198510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chemeClr val="accent2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テキスト</a:t>
              </a:r>
            </a:p>
          </p:txBody>
        </p:sp>
      </p:grpSp>
      <p:grpSp>
        <p:nvGrpSpPr>
          <p:cNvPr id="222" name="グループ化 221"/>
          <p:cNvGrpSpPr/>
          <p:nvPr/>
        </p:nvGrpSpPr>
        <p:grpSpPr>
          <a:xfrm>
            <a:off x="540305" y="1681494"/>
            <a:ext cx="579581" cy="676178"/>
            <a:chOff x="540305" y="1681494"/>
            <a:chExt cx="579581" cy="676178"/>
          </a:xfrm>
        </p:grpSpPr>
        <p:grpSp>
          <p:nvGrpSpPr>
            <p:cNvPr id="145" name="Group 80"/>
            <p:cNvGrpSpPr>
              <a:grpSpLocks/>
            </p:cNvGrpSpPr>
            <p:nvPr/>
          </p:nvGrpSpPr>
          <p:grpSpPr bwMode="auto">
            <a:xfrm>
              <a:off x="540305" y="1681494"/>
              <a:ext cx="579581" cy="676178"/>
              <a:chOff x="2112" y="2016"/>
              <a:chExt cx="288" cy="336"/>
            </a:xfrm>
          </p:grpSpPr>
          <p:sp>
            <p:nvSpPr>
              <p:cNvPr id="151" name="Freeform 81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2" name="Freeform 82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6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636902" y="1971285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accent2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file</a:t>
              </a:r>
              <a:endParaRPr lang="ja-JP" altLang="en-US" sz="3600" b="1" kern="10"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23" name="グループ化 222"/>
          <p:cNvGrpSpPr/>
          <p:nvPr/>
        </p:nvGrpSpPr>
        <p:grpSpPr>
          <a:xfrm>
            <a:off x="1313079" y="1681494"/>
            <a:ext cx="579581" cy="676178"/>
            <a:chOff x="1313079" y="1681494"/>
            <a:chExt cx="579581" cy="676178"/>
          </a:xfrm>
        </p:grpSpPr>
        <p:grpSp>
          <p:nvGrpSpPr>
            <p:cNvPr id="147" name="Group 84"/>
            <p:cNvGrpSpPr>
              <a:grpSpLocks/>
            </p:cNvGrpSpPr>
            <p:nvPr/>
          </p:nvGrpSpPr>
          <p:grpSpPr bwMode="auto">
            <a:xfrm>
              <a:off x="1313079" y="1681494"/>
              <a:ext cx="579581" cy="676178"/>
              <a:chOff x="2112" y="2016"/>
              <a:chExt cx="288" cy="336"/>
            </a:xfrm>
          </p:grpSpPr>
          <p:sp>
            <p:nvSpPr>
              <p:cNvPr id="149" name="Freeform 85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0" name="Freeform 86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8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1409676" y="1971285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accent2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.html</a:t>
              </a:r>
              <a:endParaRPr lang="ja-JP" altLang="en-US" sz="3600" b="1" kern="10"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25" name="グループ化 224"/>
          <p:cNvGrpSpPr/>
          <p:nvPr/>
        </p:nvGrpSpPr>
        <p:grpSpPr>
          <a:xfrm>
            <a:off x="2422371" y="908720"/>
            <a:ext cx="579581" cy="676178"/>
            <a:chOff x="2422371" y="908720"/>
            <a:chExt cx="579581" cy="676178"/>
          </a:xfrm>
        </p:grpSpPr>
        <p:sp>
          <p:nvSpPr>
            <p:cNvPr id="158" name="Freeform 60"/>
            <p:cNvSpPr>
              <a:spLocks/>
            </p:cNvSpPr>
            <p:nvPr/>
          </p:nvSpPr>
          <p:spPr bwMode="auto">
            <a:xfrm>
              <a:off x="2422371" y="908720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9" name="Freeform 61"/>
            <p:cNvSpPr>
              <a:spLocks/>
            </p:cNvSpPr>
            <p:nvPr/>
          </p:nvSpPr>
          <p:spPr bwMode="auto">
            <a:xfrm>
              <a:off x="2905355" y="908720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3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2518968" y="1198510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3399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TEXT</a:t>
              </a:r>
              <a:endParaRPr lang="ja-JP" altLang="en-US" sz="3600" b="1" kern="10" dirty="0">
                <a:gradFill rotWithShape="1">
                  <a:gsLst>
                    <a:gs pos="0">
                      <a:schemeClr val="bg1"/>
                    </a:gs>
                    <a:gs pos="100000">
                      <a:srgbClr val="FF3399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28" name="グループ化 227"/>
          <p:cNvGrpSpPr/>
          <p:nvPr/>
        </p:nvGrpSpPr>
        <p:grpSpPr>
          <a:xfrm>
            <a:off x="3195145" y="908720"/>
            <a:ext cx="579581" cy="676178"/>
            <a:chOff x="3195145" y="908720"/>
            <a:chExt cx="579581" cy="676178"/>
          </a:xfrm>
        </p:grpSpPr>
        <p:sp>
          <p:nvSpPr>
            <p:cNvPr id="161" name="Freeform 76"/>
            <p:cNvSpPr>
              <a:spLocks/>
            </p:cNvSpPr>
            <p:nvPr/>
          </p:nvSpPr>
          <p:spPr bwMode="auto">
            <a:xfrm>
              <a:off x="3195145" y="908720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2" name="Freeform 77"/>
            <p:cNvSpPr>
              <a:spLocks/>
            </p:cNvSpPr>
            <p:nvPr/>
          </p:nvSpPr>
          <p:spPr bwMode="auto">
            <a:xfrm>
              <a:off x="3678129" y="908720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4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3291742" y="1198510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3399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テキスト</a:t>
              </a:r>
            </a:p>
          </p:txBody>
        </p:sp>
      </p:grpSp>
      <p:grpSp>
        <p:nvGrpSpPr>
          <p:cNvPr id="226" name="グループ化 225"/>
          <p:cNvGrpSpPr/>
          <p:nvPr/>
        </p:nvGrpSpPr>
        <p:grpSpPr>
          <a:xfrm>
            <a:off x="2422371" y="1681494"/>
            <a:ext cx="579581" cy="676178"/>
            <a:chOff x="2422371" y="1681494"/>
            <a:chExt cx="579581" cy="676178"/>
          </a:xfrm>
        </p:grpSpPr>
        <p:sp>
          <p:nvSpPr>
            <p:cNvPr id="166" name="Freeform 81"/>
            <p:cNvSpPr>
              <a:spLocks/>
            </p:cNvSpPr>
            <p:nvPr/>
          </p:nvSpPr>
          <p:spPr bwMode="auto">
            <a:xfrm>
              <a:off x="2422371" y="1681494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" name="Freeform 82"/>
            <p:cNvSpPr>
              <a:spLocks/>
            </p:cNvSpPr>
            <p:nvPr/>
          </p:nvSpPr>
          <p:spPr bwMode="auto">
            <a:xfrm>
              <a:off x="2905355" y="1681494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2518968" y="1971285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3399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file</a:t>
              </a:r>
              <a:endParaRPr lang="ja-JP" altLang="en-US" sz="3600" b="1" kern="10">
                <a:gradFill rotWithShape="1">
                  <a:gsLst>
                    <a:gs pos="0">
                      <a:schemeClr val="bg1"/>
                    </a:gs>
                    <a:gs pos="100000">
                      <a:srgbClr val="FF3399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27" name="グループ化 226"/>
          <p:cNvGrpSpPr/>
          <p:nvPr/>
        </p:nvGrpSpPr>
        <p:grpSpPr>
          <a:xfrm>
            <a:off x="3195145" y="1681494"/>
            <a:ext cx="579581" cy="676178"/>
            <a:chOff x="3195145" y="1681494"/>
            <a:chExt cx="579581" cy="676178"/>
          </a:xfrm>
        </p:grpSpPr>
        <p:sp>
          <p:nvSpPr>
            <p:cNvPr id="170" name="Freeform 85"/>
            <p:cNvSpPr>
              <a:spLocks/>
            </p:cNvSpPr>
            <p:nvPr/>
          </p:nvSpPr>
          <p:spPr bwMode="auto">
            <a:xfrm>
              <a:off x="3195145" y="1681494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1" name="Freeform 86"/>
            <p:cNvSpPr>
              <a:spLocks/>
            </p:cNvSpPr>
            <p:nvPr/>
          </p:nvSpPr>
          <p:spPr bwMode="auto">
            <a:xfrm>
              <a:off x="3678129" y="1681494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2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3291742" y="1971285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3399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.html</a:t>
              </a:r>
              <a:endParaRPr lang="ja-JP" altLang="en-US" sz="3600" b="1" kern="10">
                <a:gradFill rotWithShape="1">
                  <a:gsLst>
                    <a:gs pos="0">
                      <a:schemeClr val="bg1"/>
                    </a:gs>
                    <a:gs pos="100000">
                      <a:srgbClr val="FF3399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29" name="グループ化 228"/>
          <p:cNvGrpSpPr/>
          <p:nvPr/>
        </p:nvGrpSpPr>
        <p:grpSpPr>
          <a:xfrm>
            <a:off x="4277804" y="908720"/>
            <a:ext cx="579581" cy="676178"/>
            <a:chOff x="4277804" y="908720"/>
            <a:chExt cx="579581" cy="676178"/>
          </a:xfrm>
        </p:grpSpPr>
        <p:sp>
          <p:nvSpPr>
            <p:cNvPr id="174" name="Freeform 60"/>
            <p:cNvSpPr>
              <a:spLocks/>
            </p:cNvSpPr>
            <p:nvPr/>
          </p:nvSpPr>
          <p:spPr bwMode="auto">
            <a:xfrm>
              <a:off x="4277804" y="908720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" name="Freeform 61"/>
            <p:cNvSpPr>
              <a:spLocks/>
            </p:cNvSpPr>
            <p:nvPr/>
          </p:nvSpPr>
          <p:spPr bwMode="auto">
            <a:xfrm>
              <a:off x="4760788" y="908720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9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4374401" y="1198510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FF0000"/>
                      </a:gs>
                      <a:gs pos="100000">
                        <a:srgbClr val="FFCC00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TEXT</a:t>
              </a:r>
              <a:endParaRPr lang="ja-JP" altLang="en-US" sz="3600" b="1" kern="10"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30" name="グループ化 229"/>
          <p:cNvGrpSpPr/>
          <p:nvPr/>
        </p:nvGrpSpPr>
        <p:grpSpPr>
          <a:xfrm>
            <a:off x="5050578" y="908720"/>
            <a:ext cx="579581" cy="676178"/>
            <a:chOff x="5050578" y="908720"/>
            <a:chExt cx="579581" cy="676178"/>
          </a:xfrm>
        </p:grpSpPr>
        <p:sp>
          <p:nvSpPr>
            <p:cNvPr id="177" name="Freeform 76"/>
            <p:cNvSpPr>
              <a:spLocks/>
            </p:cNvSpPr>
            <p:nvPr/>
          </p:nvSpPr>
          <p:spPr bwMode="auto">
            <a:xfrm>
              <a:off x="5050578" y="908720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8" name="Freeform 77"/>
            <p:cNvSpPr>
              <a:spLocks/>
            </p:cNvSpPr>
            <p:nvPr/>
          </p:nvSpPr>
          <p:spPr bwMode="auto">
            <a:xfrm>
              <a:off x="5533562" y="908720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0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5147175" y="1198510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rgbClr val="FF0000"/>
                      </a:gs>
                      <a:gs pos="100000">
                        <a:srgbClr val="FFCC00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テキスト</a:t>
              </a:r>
            </a:p>
          </p:txBody>
        </p:sp>
      </p:grpSp>
      <p:grpSp>
        <p:nvGrpSpPr>
          <p:cNvPr id="231" name="グループ化 230"/>
          <p:cNvGrpSpPr/>
          <p:nvPr/>
        </p:nvGrpSpPr>
        <p:grpSpPr>
          <a:xfrm>
            <a:off x="4277804" y="1681494"/>
            <a:ext cx="579581" cy="676178"/>
            <a:chOff x="4277804" y="1681494"/>
            <a:chExt cx="579581" cy="676178"/>
          </a:xfrm>
        </p:grpSpPr>
        <p:sp>
          <p:nvSpPr>
            <p:cNvPr id="182" name="Freeform 81"/>
            <p:cNvSpPr>
              <a:spLocks/>
            </p:cNvSpPr>
            <p:nvPr/>
          </p:nvSpPr>
          <p:spPr bwMode="auto">
            <a:xfrm>
              <a:off x="4277804" y="1681494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3" name="Freeform 82"/>
            <p:cNvSpPr>
              <a:spLocks/>
            </p:cNvSpPr>
            <p:nvPr/>
          </p:nvSpPr>
          <p:spPr bwMode="auto">
            <a:xfrm>
              <a:off x="4760788" y="1681494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4374401" y="1971285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gradFill rotWithShape="1">
                    <a:gsLst>
                      <a:gs pos="0">
                        <a:srgbClr val="FF0000"/>
                      </a:gs>
                      <a:gs pos="100000">
                        <a:srgbClr val="FFCC00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file</a:t>
              </a:r>
              <a:endParaRPr lang="ja-JP" altLang="en-US" sz="3600" b="1" kern="10" dirty="0"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32" name="グループ化 231"/>
          <p:cNvGrpSpPr/>
          <p:nvPr/>
        </p:nvGrpSpPr>
        <p:grpSpPr>
          <a:xfrm>
            <a:off x="5050578" y="1681494"/>
            <a:ext cx="579581" cy="676178"/>
            <a:chOff x="5050578" y="1681494"/>
            <a:chExt cx="579581" cy="676178"/>
          </a:xfrm>
        </p:grpSpPr>
        <p:sp>
          <p:nvSpPr>
            <p:cNvPr id="186" name="Freeform 85"/>
            <p:cNvSpPr>
              <a:spLocks/>
            </p:cNvSpPr>
            <p:nvPr/>
          </p:nvSpPr>
          <p:spPr bwMode="auto">
            <a:xfrm>
              <a:off x="5050578" y="1681494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" name="Freeform 86"/>
            <p:cNvSpPr>
              <a:spLocks/>
            </p:cNvSpPr>
            <p:nvPr/>
          </p:nvSpPr>
          <p:spPr bwMode="auto">
            <a:xfrm>
              <a:off x="5533562" y="1681494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5147175" y="1971285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FF0000"/>
                      </a:gs>
                      <a:gs pos="100000">
                        <a:srgbClr val="FFCC00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.html</a:t>
              </a:r>
              <a:endParaRPr lang="ja-JP" altLang="en-US" sz="3600" b="1" kern="10"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37" name="グループ化 236"/>
          <p:cNvGrpSpPr/>
          <p:nvPr/>
        </p:nvGrpSpPr>
        <p:grpSpPr>
          <a:xfrm>
            <a:off x="8041937" y="908720"/>
            <a:ext cx="579581" cy="676178"/>
            <a:chOff x="8041937" y="908720"/>
            <a:chExt cx="579581" cy="676178"/>
          </a:xfrm>
        </p:grpSpPr>
        <p:sp>
          <p:nvSpPr>
            <p:cNvPr id="190" name="Freeform 60"/>
            <p:cNvSpPr>
              <a:spLocks/>
            </p:cNvSpPr>
            <p:nvPr/>
          </p:nvSpPr>
          <p:spPr bwMode="auto">
            <a:xfrm>
              <a:off x="8041937" y="908720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1" name="Freeform 61"/>
            <p:cNvSpPr>
              <a:spLocks/>
            </p:cNvSpPr>
            <p:nvPr/>
          </p:nvSpPr>
          <p:spPr bwMode="auto">
            <a:xfrm>
              <a:off x="8524921" y="908720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8138534" y="1198510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1">
                          <a:lumMod val="95000"/>
                          <a:lumOff val="5000"/>
                        </a:schemeClr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TEXT</a:t>
              </a:r>
              <a:endParaRPr lang="ja-JP" altLang="en-US" sz="3600" b="1" kern="10" dirty="0">
                <a:gradFill rotWithShape="1">
                  <a:gsLst>
                    <a:gs pos="0">
                      <a:schemeClr val="tx2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38" name="グループ化 237"/>
          <p:cNvGrpSpPr/>
          <p:nvPr/>
        </p:nvGrpSpPr>
        <p:grpSpPr>
          <a:xfrm>
            <a:off x="8814711" y="908720"/>
            <a:ext cx="579581" cy="676178"/>
            <a:chOff x="8814711" y="908720"/>
            <a:chExt cx="579581" cy="676178"/>
          </a:xfrm>
        </p:grpSpPr>
        <p:sp>
          <p:nvSpPr>
            <p:cNvPr id="193" name="Freeform 76"/>
            <p:cNvSpPr>
              <a:spLocks/>
            </p:cNvSpPr>
            <p:nvPr/>
          </p:nvSpPr>
          <p:spPr bwMode="auto">
            <a:xfrm>
              <a:off x="8814711" y="908720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" name="Freeform 77"/>
            <p:cNvSpPr>
              <a:spLocks/>
            </p:cNvSpPr>
            <p:nvPr/>
          </p:nvSpPr>
          <p:spPr bwMode="auto">
            <a:xfrm>
              <a:off x="9297695" y="908720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6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8911308" y="1198510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1">
                          <a:lumMod val="95000"/>
                          <a:lumOff val="5000"/>
                        </a:schemeClr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テキスト</a:t>
              </a:r>
            </a:p>
          </p:txBody>
        </p:sp>
      </p:grpSp>
      <p:grpSp>
        <p:nvGrpSpPr>
          <p:cNvPr id="240" name="グループ化 239"/>
          <p:cNvGrpSpPr/>
          <p:nvPr/>
        </p:nvGrpSpPr>
        <p:grpSpPr>
          <a:xfrm>
            <a:off x="8041937" y="1681494"/>
            <a:ext cx="579581" cy="676178"/>
            <a:chOff x="8041937" y="1681494"/>
            <a:chExt cx="579581" cy="676178"/>
          </a:xfrm>
        </p:grpSpPr>
        <p:sp>
          <p:nvSpPr>
            <p:cNvPr id="198" name="Freeform 81"/>
            <p:cNvSpPr>
              <a:spLocks/>
            </p:cNvSpPr>
            <p:nvPr/>
          </p:nvSpPr>
          <p:spPr bwMode="auto">
            <a:xfrm>
              <a:off x="8041937" y="1681494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9" name="Freeform 82"/>
            <p:cNvSpPr>
              <a:spLocks/>
            </p:cNvSpPr>
            <p:nvPr/>
          </p:nvSpPr>
          <p:spPr bwMode="auto">
            <a:xfrm>
              <a:off x="8524921" y="1681494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0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8138534" y="1971285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1">
                          <a:lumMod val="95000"/>
                          <a:lumOff val="5000"/>
                        </a:schemeClr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file</a:t>
              </a:r>
              <a:endParaRPr lang="ja-JP" altLang="en-US" sz="3600" b="1" kern="10">
                <a:gradFill rotWithShape="1">
                  <a:gsLst>
                    <a:gs pos="0">
                      <a:schemeClr val="tx2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8814711" y="1681494"/>
            <a:ext cx="579581" cy="676178"/>
            <a:chOff x="8814711" y="1681494"/>
            <a:chExt cx="579581" cy="676178"/>
          </a:xfrm>
        </p:grpSpPr>
        <p:sp>
          <p:nvSpPr>
            <p:cNvPr id="202" name="Freeform 85"/>
            <p:cNvSpPr>
              <a:spLocks/>
            </p:cNvSpPr>
            <p:nvPr/>
          </p:nvSpPr>
          <p:spPr bwMode="auto">
            <a:xfrm>
              <a:off x="8814711" y="1681494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3" name="Freeform 86"/>
            <p:cNvSpPr>
              <a:spLocks/>
            </p:cNvSpPr>
            <p:nvPr/>
          </p:nvSpPr>
          <p:spPr bwMode="auto">
            <a:xfrm>
              <a:off x="9297695" y="1681494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8911308" y="1971285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1">
                          <a:lumMod val="95000"/>
                          <a:lumOff val="5000"/>
                        </a:schemeClr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.html</a:t>
              </a:r>
              <a:endParaRPr lang="ja-JP" altLang="en-US" sz="3600" b="1" kern="10">
                <a:gradFill rotWithShape="1">
                  <a:gsLst>
                    <a:gs pos="0">
                      <a:schemeClr val="tx2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33" name="グループ化 232"/>
          <p:cNvGrpSpPr/>
          <p:nvPr/>
        </p:nvGrpSpPr>
        <p:grpSpPr>
          <a:xfrm>
            <a:off x="6159871" y="908720"/>
            <a:ext cx="579581" cy="676178"/>
            <a:chOff x="6159871" y="908720"/>
            <a:chExt cx="579581" cy="676178"/>
          </a:xfrm>
        </p:grpSpPr>
        <p:sp>
          <p:nvSpPr>
            <p:cNvPr id="206" name="Freeform 60"/>
            <p:cNvSpPr>
              <a:spLocks/>
            </p:cNvSpPr>
            <p:nvPr/>
          </p:nvSpPr>
          <p:spPr bwMode="auto">
            <a:xfrm>
              <a:off x="6159871" y="908720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" name="Freeform 61"/>
            <p:cNvSpPr>
              <a:spLocks/>
            </p:cNvSpPr>
            <p:nvPr/>
          </p:nvSpPr>
          <p:spPr bwMode="auto">
            <a:xfrm>
              <a:off x="6642855" y="908720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1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6256468" y="1198510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003300"/>
                      </a:gs>
                      <a:gs pos="100000">
                        <a:srgbClr val="339933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TEXT</a:t>
              </a:r>
              <a:endParaRPr lang="ja-JP" altLang="en-US" sz="3600" b="1" kern="10">
                <a:gradFill rotWithShape="1">
                  <a:gsLst>
                    <a:gs pos="0">
                      <a:srgbClr val="003300"/>
                    </a:gs>
                    <a:gs pos="100000">
                      <a:srgbClr val="339933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34" name="グループ化 233"/>
          <p:cNvGrpSpPr/>
          <p:nvPr/>
        </p:nvGrpSpPr>
        <p:grpSpPr>
          <a:xfrm>
            <a:off x="6932645" y="908720"/>
            <a:ext cx="579581" cy="676178"/>
            <a:chOff x="6932645" y="908720"/>
            <a:chExt cx="579581" cy="676178"/>
          </a:xfrm>
        </p:grpSpPr>
        <p:sp>
          <p:nvSpPr>
            <p:cNvPr id="209" name="Freeform 76"/>
            <p:cNvSpPr>
              <a:spLocks/>
            </p:cNvSpPr>
            <p:nvPr/>
          </p:nvSpPr>
          <p:spPr bwMode="auto">
            <a:xfrm>
              <a:off x="6932645" y="908720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" name="Freeform 77"/>
            <p:cNvSpPr>
              <a:spLocks/>
            </p:cNvSpPr>
            <p:nvPr/>
          </p:nvSpPr>
          <p:spPr bwMode="auto">
            <a:xfrm>
              <a:off x="7415629" y="908720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2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7029242" y="1198510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rgbClr val="003300"/>
                      </a:gs>
                      <a:gs pos="100000">
                        <a:srgbClr val="339933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テキスト</a:t>
              </a:r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6159871" y="1681494"/>
            <a:ext cx="579581" cy="676178"/>
            <a:chOff x="6159871" y="1681494"/>
            <a:chExt cx="579581" cy="676178"/>
          </a:xfrm>
        </p:grpSpPr>
        <p:sp>
          <p:nvSpPr>
            <p:cNvPr id="214" name="Freeform 81"/>
            <p:cNvSpPr>
              <a:spLocks/>
            </p:cNvSpPr>
            <p:nvPr/>
          </p:nvSpPr>
          <p:spPr bwMode="auto">
            <a:xfrm>
              <a:off x="6159871" y="1681494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" name="Freeform 82"/>
            <p:cNvSpPr>
              <a:spLocks/>
            </p:cNvSpPr>
            <p:nvPr/>
          </p:nvSpPr>
          <p:spPr bwMode="auto">
            <a:xfrm>
              <a:off x="6642855" y="1681494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6256468" y="1971285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003300"/>
                      </a:gs>
                      <a:gs pos="100000">
                        <a:srgbClr val="339933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file</a:t>
              </a:r>
              <a:endParaRPr lang="ja-JP" altLang="en-US" sz="3600" b="1" kern="10">
                <a:gradFill rotWithShape="1">
                  <a:gsLst>
                    <a:gs pos="0">
                      <a:srgbClr val="003300"/>
                    </a:gs>
                    <a:gs pos="100000">
                      <a:srgbClr val="339933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236" name="グループ化 235"/>
          <p:cNvGrpSpPr/>
          <p:nvPr/>
        </p:nvGrpSpPr>
        <p:grpSpPr>
          <a:xfrm>
            <a:off x="6932645" y="1681494"/>
            <a:ext cx="579581" cy="676178"/>
            <a:chOff x="6932645" y="1681494"/>
            <a:chExt cx="579581" cy="676178"/>
          </a:xfrm>
        </p:grpSpPr>
        <p:sp>
          <p:nvSpPr>
            <p:cNvPr id="218" name="Freeform 85"/>
            <p:cNvSpPr>
              <a:spLocks/>
            </p:cNvSpPr>
            <p:nvPr/>
          </p:nvSpPr>
          <p:spPr bwMode="auto">
            <a:xfrm>
              <a:off x="6932645" y="1681494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" name="Freeform 86"/>
            <p:cNvSpPr>
              <a:spLocks/>
            </p:cNvSpPr>
            <p:nvPr/>
          </p:nvSpPr>
          <p:spPr bwMode="auto">
            <a:xfrm>
              <a:off x="7415629" y="1681494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7029242" y="1971285"/>
              <a:ext cx="386387" cy="19319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003300"/>
                      </a:gs>
                      <a:gs pos="100000">
                        <a:srgbClr val="339933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.html</a:t>
              </a:r>
              <a:endParaRPr lang="ja-JP" altLang="en-US" sz="3600" b="1" kern="10">
                <a:gradFill rotWithShape="1">
                  <a:gsLst>
                    <a:gs pos="0">
                      <a:srgbClr val="003300"/>
                    </a:gs>
                    <a:gs pos="100000">
                      <a:srgbClr val="339933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389" name="グループ化 388"/>
          <p:cNvGrpSpPr/>
          <p:nvPr/>
        </p:nvGrpSpPr>
        <p:grpSpPr>
          <a:xfrm>
            <a:off x="540305" y="2835175"/>
            <a:ext cx="579581" cy="676178"/>
            <a:chOff x="540305" y="2835175"/>
            <a:chExt cx="579581" cy="676178"/>
          </a:xfrm>
        </p:grpSpPr>
        <p:grpSp>
          <p:nvGrpSpPr>
            <p:cNvPr id="242" name="Group 59"/>
            <p:cNvGrpSpPr>
              <a:grpSpLocks/>
            </p:cNvGrpSpPr>
            <p:nvPr/>
          </p:nvGrpSpPr>
          <p:grpSpPr bwMode="auto">
            <a:xfrm>
              <a:off x="540305" y="2835175"/>
              <a:ext cx="579581" cy="676178"/>
              <a:chOff x="2112" y="2016"/>
              <a:chExt cx="288" cy="336"/>
            </a:xfrm>
          </p:grpSpPr>
          <p:sp>
            <p:nvSpPr>
              <p:cNvPr id="244" name="Freeform 6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5" name="Freeform 6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43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636902" y="3124965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accent2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TEXT</a:t>
              </a:r>
              <a:endParaRPr lang="ja-JP" altLang="en-US" sz="3600" b="1" kern="10"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390" name="グループ化 389"/>
          <p:cNvGrpSpPr/>
          <p:nvPr/>
        </p:nvGrpSpPr>
        <p:grpSpPr>
          <a:xfrm>
            <a:off x="1313079" y="2835175"/>
            <a:ext cx="579581" cy="676178"/>
            <a:chOff x="1313079" y="2835175"/>
            <a:chExt cx="579581" cy="676178"/>
          </a:xfrm>
        </p:grpSpPr>
        <p:grpSp>
          <p:nvGrpSpPr>
            <p:cNvPr id="247" name="Group 75"/>
            <p:cNvGrpSpPr>
              <a:grpSpLocks/>
            </p:cNvGrpSpPr>
            <p:nvPr/>
          </p:nvGrpSpPr>
          <p:grpSpPr bwMode="auto">
            <a:xfrm>
              <a:off x="1313079" y="2835175"/>
              <a:ext cx="579581" cy="676178"/>
              <a:chOff x="2112" y="2016"/>
              <a:chExt cx="288" cy="336"/>
            </a:xfrm>
          </p:grpSpPr>
          <p:sp>
            <p:nvSpPr>
              <p:cNvPr id="249" name="Freeform 76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0" name="Freeform 77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48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1409676" y="3124965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chemeClr val="accent2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テキスト</a:t>
              </a:r>
            </a:p>
          </p:txBody>
        </p:sp>
      </p:grpSp>
      <p:grpSp>
        <p:nvGrpSpPr>
          <p:cNvPr id="391" name="グループ化 390"/>
          <p:cNvGrpSpPr/>
          <p:nvPr/>
        </p:nvGrpSpPr>
        <p:grpSpPr>
          <a:xfrm>
            <a:off x="540305" y="3607949"/>
            <a:ext cx="579581" cy="676178"/>
            <a:chOff x="540305" y="3607949"/>
            <a:chExt cx="579581" cy="676178"/>
          </a:xfrm>
        </p:grpSpPr>
        <p:grpSp>
          <p:nvGrpSpPr>
            <p:cNvPr id="252" name="Group 80"/>
            <p:cNvGrpSpPr>
              <a:grpSpLocks/>
            </p:cNvGrpSpPr>
            <p:nvPr/>
          </p:nvGrpSpPr>
          <p:grpSpPr bwMode="auto">
            <a:xfrm>
              <a:off x="540305" y="3607949"/>
              <a:ext cx="579581" cy="676178"/>
              <a:chOff x="2112" y="2016"/>
              <a:chExt cx="288" cy="336"/>
            </a:xfrm>
          </p:grpSpPr>
          <p:sp>
            <p:nvSpPr>
              <p:cNvPr id="254" name="Freeform 81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5" name="Freeform 82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3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636902" y="3897740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accent2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file</a:t>
              </a:r>
              <a:endParaRPr lang="ja-JP" altLang="en-US" sz="3600" b="1" kern="10"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392" name="グループ化 391"/>
          <p:cNvGrpSpPr/>
          <p:nvPr/>
        </p:nvGrpSpPr>
        <p:grpSpPr>
          <a:xfrm>
            <a:off x="1313079" y="3607949"/>
            <a:ext cx="579581" cy="676178"/>
            <a:chOff x="1313079" y="3607949"/>
            <a:chExt cx="579581" cy="676178"/>
          </a:xfrm>
        </p:grpSpPr>
        <p:grpSp>
          <p:nvGrpSpPr>
            <p:cNvPr id="257" name="Group 84"/>
            <p:cNvGrpSpPr>
              <a:grpSpLocks/>
            </p:cNvGrpSpPr>
            <p:nvPr/>
          </p:nvGrpSpPr>
          <p:grpSpPr bwMode="auto">
            <a:xfrm>
              <a:off x="1313079" y="3607949"/>
              <a:ext cx="579581" cy="676178"/>
              <a:chOff x="2112" y="2016"/>
              <a:chExt cx="288" cy="336"/>
            </a:xfrm>
          </p:grpSpPr>
          <p:sp>
            <p:nvSpPr>
              <p:cNvPr id="259" name="Freeform 85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0" name="Freeform 86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27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58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1409676" y="3897740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accent2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.html</a:t>
              </a:r>
              <a:endParaRPr lang="ja-JP" altLang="en-US" sz="3600" b="1" kern="10"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393" name="グループ化 392"/>
          <p:cNvGrpSpPr/>
          <p:nvPr/>
        </p:nvGrpSpPr>
        <p:grpSpPr>
          <a:xfrm>
            <a:off x="2422371" y="2835175"/>
            <a:ext cx="579581" cy="676178"/>
            <a:chOff x="2422371" y="2835175"/>
            <a:chExt cx="579581" cy="676178"/>
          </a:xfrm>
        </p:grpSpPr>
        <p:sp>
          <p:nvSpPr>
            <p:cNvPr id="262" name="Freeform 60"/>
            <p:cNvSpPr>
              <a:spLocks/>
            </p:cNvSpPr>
            <p:nvPr/>
          </p:nvSpPr>
          <p:spPr bwMode="auto">
            <a:xfrm>
              <a:off x="2422371" y="2835175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3" name="Freeform 61"/>
            <p:cNvSpPr>
              <a:spLocks/>
            </p:cNvSpPr>
            <p:nvPr/>
          </p:nvSpPr>
          <p:spPr bwMode="auto">
            <a:xfrm>
              <a:off x="2905355" y="2835175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4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2518968" y="3124965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3399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TEXT</a:t>
              </a:r>
              <a:endParaRPr lang="ja-JP" altLang="en-US" sz="3600" b="1" kern="10" dirty="0">
                <a:gradFill rotWithShape="1">
                  <a:gsLst>
                    <a:gs pos="0">
                      <a:schemeClr val="bg1"/>
                    </a:gs>
                    <a:gs pos="100000">
                      <a:srgbClr val="FF3399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395" name="グループ化 394"/>
          <p:cNvGrpSpPr/>
          <p:nvPr/>
        </p:nvGrpSpPr>
        <p:grpSpPr>
          <a:xfrm>
            <a:off x="3195145" y="2835175"/>
            <a:ext cx="579581" cy="676178"/>
            <a:chOff x="3195145" y="2835175"/>
            <a:chExt cx="579581" cy="676178"/>
          </a:xfrm>
        </p:grpSpPr>
        <p:sp>
          <p:nvSpPr>
            <p:cNvPr id="266" name="Freeform 76"/>
            <p:cNvSpPr>
              <a:spLocks/>
            </p:cNvSpPr>
            <p:nvPr/>
          </p:nvSpPr>
          <p:spPr bwMode="auto">
            <a:xfrm>
              <a:off x="3195145" y="2835175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7" name="Freeform 77"/>
            <p:cNvSpPr>
              <a:spLocks/>
            </p:cNvSpPr>
            <p:nvPr/>
          </p:nvSpPr>
          <p:spPr bwMode="auto">
            <a:xfrm>
              <a:off x="3678129" y="2835175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8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3291742" y="3124965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3399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テキスト</a:t>
              </a:r>
            </a:p>
          </p:txBody>
        </p:sp>
      </p:grpSp>
      <p:grpSp>
        <p:nvGrpSpPr>
          <p:cNvPr id="394" name="グループ化 393"/>
          <p:cNvGrpSpPr/>
          <p:nvPr/>
        </p:nvGrpSpPr>
        <p:grpSpPr>
          <a:xfrm>
            <a:off x="2422371" y="3607949"/>
            <a:ext cx="579581" cy="676178"/>
            <a:chOff x="2422371" y="3607949"/>
            <a:chExt cx="579581" cy="676178"/>
          </a:xfrm>
        </p:grpSpPr>
        <p:sp>
          <p:nvSpPr>
            <p:cNvPr id="270" name="Freeform 81"/>
            <p:cNvSpPr>
              <a:spLocks/>
            </p:cNvSpPr>
            <p:nvPr/>
          </p:nvSpPr>
          <p:spPr bwMode="auto">
            <a:xfrm>
              <a:off x="2422371" y="3607949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1" name="Freeform 82"/>
            <p:cNvSpPr>
              <a:spLocks/>
            </p:cNvSpPr>
            <p:nvPr/>
          </p:nvSpPr>
          <p:spPr bwMode="auto">
            <a:xfrm>
              <a:off x="2905355" y="3607949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2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2518968" y="3897740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3399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file</a:t>
              </a:r>
              <a:endParaRPr lang="ja-JP" altLang="en-US" sz="3600" b="1" kern="10">
                <a:gradFill rotWithShape="1">
                  <a:gsLst>
                    <a:gs pos="0">
                      <a:schemeClr val="bg1"/>
                    </a:gs>
                    <a:gs pos="100000">
                      <a:srgbClr val="FF3399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396" name="グループ化 395"/>
          <p:cNvGrpSpPr/>
          <p:nvPr/>
        </p:nvGrpSpPr>
        <p:grpSpPr>
          <a:xfrm>
            <a:off x="3195145" y="3607949"/>
            <a:ext cx="579581" cy="676178"/>
            <a:chOff x="3195145" y="3607949"/>
            <a:chExt cx="579581" cy="676178"/>
          </a:xfrm>
        </p:grpSpPr>
        <p:sp>
          <p:nvSpPr>
            <p:cNvPr id="274" name="Freeform 85"/>
            <p:cNvSpPr>
              <a:spLocks/>
            </p:cNvSpPr>
            <p:nvPr/>
          </p:nvSpPr>
          <p:spPr bwMode="auto">
            <a:xfrm>
              <a:off x="3195145" y="3607949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5" name="Freeform 86"/>
            <p:cNvSpPr>
              <a:spLocks/>
            </p:cNvSpPr>
            <p:nvPr/>
          </p:nvSpPr>
          <p:spPr bwMode="auto">
            <a:xfrm>
              <a:off x="3678129" y="3607949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3291742" y="3897740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3399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.html</a:t>
              </a:r>
              <a:endParaRPr lang="ja-JP" altLang="en-US" sz="3600" b="1" kern="10">
                <a:gradFill rotWithShape="1">
                  <a:gsLst>
                    <a:gs pos="0">
                      <a:schemeClr val="bg1"/>
                    </a:gs>
                    <a:gs pos="100000">
                      <a:srgbClr val="FF3399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4277804" y="2835175"/>
            <a:ext cx="579581" cy="676178"/>
            <a:chOff x="4277804" y="2835175"/>
            <a:chExt cx="579581" cy="676178"/>
          </a:xfrm>
        </p:grpSpPr>
        <p:sp>
          <p:nvSpPr>
            <p:cNvPr id="278" name="Freeform 60"/>
            <p:cNvSpPr>
              <a:spLocks/>
            </p:cNvSpPr>
            <p:nvPr/>
          </p:nvSpPr>
          <p:spPr bwMode="auto">
            <a:xfrm>
              <a:off x="4277804" y="2835175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9" name="Freeform 61"/>
            <p:cNvSpPr>
              <a:spLocks/>
            </p:cNvSpPr>
            <p:nvPr/>
          </p:nvSpPr>
          <p:spPr bwMode="auto">
            <a:xfrm>
              <a:off x="4760788" y="2835175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0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4374401" y="3124965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FF0000"/>
                      </a:gs>
                      <a:gs pos="100000">
                        <a:srgbClr val="FFCC00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TEXT</a:t>
              </a:r>
              <a:endParaRPr lang="ja-JP" altLang="en-US" sz="3600" b="1" kern="10"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398" name="グループ化 397"/>
          <p:cNvGrpSpPr/>
          <p:nvPr/>
        </p:nvGrpSpPr>
        <p:grpSpPr>
          <a:xfrm>
            <a:off x="5050578" y="2835175"/>
            <a:ext cx="579581" cy="676178"/>
            <a:chOff x="5050578" y="2835175"/>
            <a:chExt cx="579581" cy="676178"/>
          </a:xfrm>
        </p:grpSpPr>
        <p:sp>
          <p:nvSpPr>
            <p:cNvPr id="282" name="Freeform 76"/>
            <p:cNvSpPr>
              <a:spLocks/>
            </p:cNvSpPr>
            <p:nvPr/>
          </p:nvSpPr>
          <p:spPr bwMode="auto">
            <a:xfrm>
              <a:off x="5050578" y="2835175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3" name="Freeform 77"/>
            <p:cNvSpPr>
              <a:spLocks/>
            </p:cNvSpPr>
            <p:nvPr/>
          </p:nvSpPr>
          <p:spPr bwMode="auto">
            <a:xfrm>
              <a:off x="5533562" y="2835175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4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5147175" y="3124965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rgbClr val="FF0000"/>
                      </a:gs>
                      <a:gs pos="100000">
                        <a:srgbClr val="FFCC00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テキスト</a:t>
              </a:r>
            </a:p>
          </p:txBody>
        </p:sp>
      </p:grpSp>
      <p:grpSp>
        <p:nvGrpSpPr>
          <p:cNvPr id="399" name="グループ化 398"/>
          <p:cNvGrpSpPr/>
          <p:nvPr/>
        </p:nvGrpSpPr>
        <p:grpSpPr>
          <a:xfrm>
            <a:off x="4277804" y="3607949"/>
            <a:ext cx="579581" cy="676178"/>
            <a:chOff x="4277804" y="3607949"/>
            <a:chExt cx="579581" cy="676178"/>
          </a:xfrm>
        </p:grpSpPr>
        <p:sp>
          <p:nvSpPr>
            <p:cNvPr id="286" name="Freeform 81"/>
            <p:cNvSpPr>
              <a:spLocks/>
            </p:cNvSpPr>
            <p:nvPr/>
          </p:nvSpPr>
          <p:spPr bwMode="auto">
            <a:xfrm>
              <a:off x="4277804" y="3607949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" name="Freeform 82"/>
            <p:cNvSpPr>
              <a:spLocks/>
            </p:cNvSpPr>
            <p:nvPr/>
          </p:nvSpPr>
          <p:spPr bwMode="auto">
            <a:xfrm>
              <a:off x="4760788" y="3607949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8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4374401" y="3897740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gradFill rotWithShape="1">
                    <a:gsLst>
                      <a:gs pos="0">
                        <a:srgbClr val="FF0000"/>
                      </a:gs>
                      <a:gs pos="100000">
                        <a:srgbClr val="FFCC00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file</a:t>
              </a:r>
              <a:endParaRPr lang="ja-JP" altLang="en-US" sz="3600" b="1" kern="10" dirty="0"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5050578" y="3607949"/>
            <a:ext cx="579581" cy="676178"/>
            <a:chOff x="5050578" y="3607949"/>
            <a:chExt cx="579581" cy="676178"/>
          </a:xfrm>
        </p:grpSpPr>
        <p:sp>
          <p:nvSpPr>
            <p:cNvPr id="290" name="Freeform 85"/>
            <p:cNvSpPr>
              <a:spLocks/>
            </p:cNvSpPr>
            <p:nvPr/>
          </p:nvSpPr>
          <p:spPr bwMode="auto">
            <a:xfrm>
              <a:off x="5050578" y="3607949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1" name="Freeform 86"/>
            <p:cNvSpPr>
              <a:spLocks/>
            </p:cNvSpPr>
            <p:nvPr/>
          </p:nvSpPr>
          <p:spPr bwMode="auto">
            <a:xfrm>
              <a:off x="5533562" y="3607949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2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5147175" y="3897740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FF0000"/>
                      </a:gs>
                      <a:gs pos="100000">
                        <a:srgbClr val="FFCC00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.html</a:t>
              </a:r>
              <a:endParaRPr lang="ja-JP" altLang="en-US" sz="3600" b="1" kern="10"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05" name="グループ化 404"/>
          <p:cNvGrpSpPr/>
          <p:nvPr/>
        </p:nvGrpSpPr>
        <p:grpSpPr>
          <a:xfrm>
            <a:off x="8041937" y="2835175"/>
            <a:ext cx="579581" cy="676178"/>
            <a:chOff x="8041937" y="2835175"/>
            <a:chExt cx="579581" cy="676178"/>
          </a:xfrm>
        </p:grpSpPr>
        <p:sp>
          <p:nvSpPr>
            <p:cNvPr id="294" name="Freeform 60"/>
            <p:cNvSpPr>
              <a:spLocks/>
            </p:cNvSpPr>
            <p:nvPr/>
          </p:nvSpPr>
          <p:spPr bwMode="auto">
            <a:xfrm>
              <a:off x="8041937" y="2835175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" name="Freeform 61"/>
            <p:cNvSpPr>
              <a:spLocks/>
            </p:cNvSpPr>
            <p:nvPr/>
          </p:nvSpPr>
          <p:spPr bwMode="auto">
            <a:xfrm>
              <a:off x="8524921" y="2835175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8138534" y="3124965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1">
                          <a:lumMod val="95000"/>
                          <a:lumOff val="5000"/>
                        </a:schemeClr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TEXT</a:t>
              </a:r>
              <a:endParaRPr lang="ja-JP" altLang="en-US" sz="3600" b="1" kern="10" dirty="0">
                <a:gradFill rotWithShape="1">
                  <a:gsLst>
                    <a:gs pos="0">
                      <a:schemeClr val="tx2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8814711" y="2835175"/>
            <a:ext cx="579581" cy="676178"/>
            <a:chOff x="8814711" y="2835175"/>
            <a:chExt cx="579581" cy="676178"/>
          </a:xfrm>
        </p:grpSpPr>
        <p:sp>
          <p:nvSpPr>
            <p:cNvPr id="298" name="Freeform 76"/>
            <p:cNvSpPr>
              <a:spLocks/>
            </p:cNvSpPr>
            <p:nvPr/>
          </p:nvSpPr>
          <p:spPr bwMode="auto">
            <a:xfrm>
              <a:off x="8814711" y="2835175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" name="Freeform 77"/>
            <p:cNvSpPr>
              <a:spLocks/>
            </p:cNvSpPr>
            <p:nvPr/>
          </p:nvSpPr>
          <p:spPr bwMode="auto">
            <a:xfrm>
              <a:off x="9297695" y="2835175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0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8911308" y="3124965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1">
                          <a:lumMod val="95000"/>
                          <a:lumOff val="5000"/>
                        </a:schemeClr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テキスト</a:t>
              </a:r>
            </a:p>
          </p:txBody>
        </p:sp>
      </p:grpSp>
      <p:grpSp>
        <p:nvGrpSpPr>
          <p:cNvPr id="408" name="グループ化 407"/>
          <p:cNvGrpSpPr/>
          <p:nvPr/>
        </p:nvGrpSpPr>
        <p:grpSpPr>
          <a:xfrm>
            <a:off x="8041937" y="3607949"/>
            <a:ext cx="579581" cy="676178"/>
            <a:chOff x="8041937" y="3607949"/>
            <a:chExt cx="579581" cy="676178"/>
          </a:xfrm>
        </p:grpSpPr>
        <p:sp>
          <p:nvSpPr>
            <p:cNvPr id="302" name="Freeform 81"/>
            <p:cNvSpPr>
              <a:spLocks/>
            </p:cNvSpPr>
            <p:nvPr/>
          </p:nvSpPr>
          <p:spPr bwMode="auto">
            <a:xfrm>
              <a:off x="8041937" y="3607949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3" name="Freeform 82"/>
            <p:cNvSpPr>
              <a:spLocks/>
            </p:cNvSpPr>
            <p:nvPr/>
          </p:nvSpPr>
          <p:spPr bwMode="auto">
            <a:xfrm>
              <a:off x="8524921" y="3607949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4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8138534" y="3897740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1">
                          <a:lumMod val="95000"/>
                          <a:lumOff val="5000"/>
                        </a:schemeClr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file</a:t>
              </a:r>
              <a:endParaRPr lang="ja-JP" altLang="en-US" sz="3600" b="1" kern="10">
                <a:gradFill rotWithShape="1">
                  <a:gsLst>
                    <a:gs pos="0">
                      <a:schemeClr val="tx2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07" name="グループ化 406"/>
          <p:cNvGrpSpPr/>
          <p:nvPr/>
        </p:nvGrpSpPr>
        <p:grpSpPr>
          <a:xfrm>
            <a:off x="8814711" y="3607949"/>
            <a:ext cx="579581" cy="676178"/>
            <a:chOff x="8814711" y="3607949"/>
            <a:chExt cx="579581" cy="676178"/>
          </a:xfrm>
        </p:grpSpPr>
        <p:sp>
          <p:nvSpPr>
            <p:cNvPr id="306" name="Freeform 85"/>
            <p:cNvSpPr>
              <a:spLocks/>
            </p:cNvSpPr>
            <p:nvPr/>
          </p:nvSpPr>
          <p:spPr bwMode="auto">
            <a:xfrm>
              <a:off x="8814711" y="3607949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" name="Freeform 86"/>
            <p:cNvSpPr>
              <a:spLocks/>
            </p:cNvSpPr>
            <p:nvPr/>
          </p:nvSpPr>
          <p:spPr bwMode="auto">
            <a:xfrm>
              <a:off x="9297695" y="3607949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8911308" y="3897740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1">
                          <a:lumMod val="95000"/>
                          <a:lumOff val="5000"/>
                        </a:schemeClr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.html</a:t>
              </a:r>
              <a:endParaRPr lang="ja-JP" altLang="en-US" sz="3600" b="1" kern="10">
                <a:gradFill rotWithShape="1">
                  <a:gsLst>
                    <a:gs pos="0">
                      <a:schemeClr val="tx2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01" name="グループ化 400"/>
          <p:cNvGrpSpPr/>
          <p:nvPr/>
        </p:nvGrpSpPr>
        <p:grpSpPr>
          <a:xfrm>
            <a:off x="6159871" y="2835175"/>
            <a:ext cx="579581" cy="676178"/>
            <a:chOff x="6159871" y="2835175"/>
            <a:chExt cx="579581" cy="676178"/>
          </a:xfrm>
        </p:grpSpPr>
        <p:sp>
          <p:nvSpPr>
            <p:cNvPr id="310" name="Freeform 60"/>
            <p:cNvSpPr>
              <a:spLocks/>
            </p:cNvSpPr>
            <p:nvPr/>
          </p:nvSpPr>
          <p:spPr bwMode="auto">
            <a:xfrm>
              <a:off x="6159871" y="2835175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" name="Freeform 61"/>
            <p:cNvSpPr>
              <a:spLocks/>
            </p:cNvSpPr>
            <p:nvPr/>
          </p:nvSpPr>
          <p:spPr bwMode="auto">
            <a:xfrm>
              <a:off x="6642855" y="2835175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6256468" y="3124965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003300"/>
                      </a:gs>
                      <a:gs pos="100000">
                        <a:srgbClr val="339933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TEXT</a:t>
              </a:r>
              <a:endParaRPr lang="ja-JP" altLang="en-US" sz="3600" b="1" kern="10">
                <a:gradFill rotWithShape="1">
                  <a:gsLst>
                    <a:gs pos="0">
                      <a:srgbClr val="003300"/>
                    </a:gs>
                    <a:gs pos="100000">
                      <a:srgbClr val="339933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6932645" y="2835175"/>
            <a:ext cx="579581" cy="676178"/>
            <a:chOff x="6932645" y="2835175"/>
            <a:chExt cx="579581" cy="676178"/>
          </a:xfrm>
        </p:grpSpPr>
        <p:sp>
          <p:nvSpPr>
            <p:cNvPr id="314" name="Freeform 76"/>
            <p:cNvSpPr>
              <a:spLocks/>
            </p:cNvSpPr>
            <p:nvPr/>
          </p:nvSpPr>
          <p:spPr bwMode="auto">
            <a:xfrm>
              <a:off x="6932645" y="2835175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5" name="Freeform 77"/>
            <p:cNvSpPr>
              <a:spLocks/>
            </p:cNvSpPr>
            <p:nvPr/>
          </p:nvSpPr>
          <p:spPr bwMode="auto">
            <a:xfrm>
              <a:off x="7415629" y="2835175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7029242" y="3124965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rgbClr val="003300"/>
                      </a:gs>
                      <a:gs pos="100000">
                        <a:srgbClr val="339933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テキスト</a:t>
              </a:r>
            </a:p>
          </p:txBody>
        </p:sp>
      </p:grpSp>
      <p:grpSp>
        <p:nvGrpSpPr>
          <p:cNvPr id="402" name="グループ化 401"/>
          <p:cNvGrpSpPr/>
          <p:nvPr/>
        </p:nvGrpSpPr>
        <p:grpSpPr>
          <a:xfrm>
            <a:off x="6159871" y="3607949"/>
            <a:ext cx="579581" cy="676178"/>
            <a:chOff x="6159871" y="3607949"/>
            <a:chExt cx="579581" cy="676178"/>
          </a:xfrm>
        </p:grpSpPr>
        <p:sp>
          <p:nvSpPr>
            <p:cNvPr id="318" name="Freeform 81"/>
            <p:cNvSpPr>
              <a:spLocks/>
            </p:cNvSpPr>
            <p:nvPr/>
          </p:nvSpPr>
          <p:spPr bwMode="auto">
            <a:xfrm>
              <a:off x="6159871" y="3607949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9" name="Freeform 82"/>
            <p:cNvSpPr>
              <a:spLocks/>
            </p:cNvSpPr>
            <p:nvPr/>
          </p:nvSpPr>
          <p:spPr bwMode="auto">
            <a:xfrm>
              <a:off x="6642855" y="3607949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0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6256468" y="3897740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003300"/>
                      </a:gs>
                      <a:gs pos="100000">
                        <a:srgbClr val="339933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file</a:t>
              </a:r>
              <a:endParaRPr lang="ja-JP" altLang="en-US" sz="3600" b="1" kern="10">
                <a:gradFill rotWithShape="1">
                  <a:gsLst>
                    <a:gs pos="0">
                      <a:srgbClr val="003300"/>
                    </a:gs>
                    <a:gs pos="100000">
                      <a:srgbClr val="339933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04" name="グループ化 403"/>
          <p:cNvGrpSpPr/>
          <p:nvPr/>
        </p:nvGrpSpPr>
        <p:grpSpPr>
          <a:xfrm>
            <a:off x="6932645" y="3607949"/>
            <a:ext cx="579581" cy="676178"/>
            <a:chOff x="6932645" y="3607949"/>
            <a:chExt cx="579581" cy="676178"/>
          </a:xfrm>
        </p:grpSpPr>
        <p:sp>
          <p:nvSpPr>
            <p:cNvPr id="322" name="Freeform 85"/>
            <p:cNvSpPr>
              <a:spLocks/>
            </p:cNvSpPr>
            <p:nvPr/>
          </p:nvSpPr>
          <p:spPr bwMode="auto">
            <a:xfrm>
              <a:off x="6932645" y="3607949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3" name="Freeform 86"/>
            <p:cNvSpPr>
              <a:spLocks/>
            </p:cNvSpPr>
            <p:nvPr/>
          </p:nvSpPr>
          <p:spPr bwMode="auto">
            <a:xfrm>
              <a:off x="7415629" y="3607949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4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7029242" y="3897740"/>
              <a:ext cx="386387" cy="193194"/>
            </a:xfrm>
            <a:prstGeom prst="rect">
              <a:avLst/>
            </a:prstGeom>
            <a:ln w="3175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003300"/>
                      </a:gs>
                      <a:gs pos="100000">
                        <a:srgbClr val="339933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.html</a:t>
              </a:r>
              <a:endParaRPr lang="ja-JP" altLang="en-US" sz="3600" b="1" kern="10">
                <a:gradFill rotWithShape="1">
                  <a:gsLst>
                    <a:gs pos="0">
                      <a:srgbClr val="003300"/>
                    </a:gs>
                    <a:gs pos="100000">
                      <a:srgbClr val="339933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26" name="グループ化 425"/>
          <p:cNvGrpSpPr/>
          <p:nvPr/>
        </p:nvGrpSpPr>
        <p:grpSpPr>
          <a:xfrm>
            <a:off x="540305" y="4788262"/>
            <a:ext cx="579581" cy="676178"/>
            <a:chOff x="540305" y="4788262"/>
            <a:chExt cx="579581" cy="676178"/>
          </a:xfrm>
        </p:grpSpPr>
        <p:grpSp>
          <p:nvGrpSpPr>
            <p:cNvPr id="325" name="Group 59"/>
            <p:cNvGrpSpPr>
              <a:grpSpLocks/>
            </p:cNvGrpSpPr>
            <p:nvPr/>
          </p:nvGrpSpPr>
          <p:grpSpPr bwMode="auto">
            <a:xfrm>
              <a:off x="540305" y="4788262"/>
              <a:ext cx="579581" cy="676178"/>
              <a:chOff x="2112" y="2016"/>
              <a:chExt cx="288" cy="336"/>
            </a:xfrm>
          </p:grpSpPr>
          <p:sp>
            <p:nvSpPr>
              <p:cNvPr id="326" name="Freeform 60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7" name="Freeform 61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28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636902" y="5078052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accent2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TEXT</a:t>
              </a:r>
              <a:endParaRPr lang="ja-JP" altLang="en-US" sz="3600" b="1" kern="10"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25" name="グループ化 424"/>
          <p:cNvGrpSpPr/>
          <p:nvPr/>
        </p:nvGrpSpPr>
        <p:grpSpPr>
          <a:xfrm>
            <a:off x="1313079" y="4788262"/>
            <a:ext cx="579581" cy="676178"/>
            <a:chOff x="1313079" y="4788262"/>
            <a:chExt cx="579581" cy="676178"/>
          </a:xfrm>
        </p:grpSpPr>
        <p:grpSp>
          <p:nvGrpSpPr>
            <p:cNvPr id="329" name="Group 75"/>
            <p:cNvGrpSpPr>
              <a:grpSpLocks/>
            </p:cNvGrpSpPr>
            <p:nvPr/>
          </p:nvGrpSpPr>
          <p:grpSpPr bwMode="auto">
            <a:xfrm>
              <a:off x="1313079" y="4788262"/>
              <a:ext cx="579581" cy="676178"/>
              <a:chOff x="2112" y="2016"/>
              <a:chExt cx="288" cy="336"/>
            </a:xfrm>
          </p:grpSpPr>
          <p:sp>
            <p:nvSpPr>
              <p:cNvPr id="330" name="Freeform 76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1" name="Freeform 77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32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1409676" y="5078052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chemeClr val="accent2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テキスト</a:t>
              </a:r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540305" y="5561036"/>
            <a:ext cx="579581" cy="676178"/>
            <a:chOff x="540305" y="5561036"/>
            <a:chExt cx="579581" cy="676178"/>
          </a:xfrm>
        </p:grpSpPr>
        <p:grpSp>
          <p:nvGrpSpPr>
            <p:cNvPr id="333" name="Group 80"/>
            <p:cNvGrpSpPr>
              <a:grpSpLocks/>
            </p:cNvGrpSpPr>
            <p:nvPr/>
          </p:nvGrpSpPr>
          <p:grpSpPr bwMode="auto">
            <a:xfrm>
              <a:off x="540305" y="5561036"/>
              <a:ext cx="579581" cy="676178"/>
              <a:chOff x="2112" y="2016"/>
              <a:chExt cx="288" cy="336"/>
            </a:xfrm>
          </p:grpSpPr>
          <p:sp>
            <p:nvSpPr>
              <p:cNvPr id="334" name="Freeform 81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5" name="Freeform 82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36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636902" y="5850827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accent2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file</a:t>
              </a:r>
              <a:endParaRPr lang="ja-JP" altLang="en-US" sz="3600" b="1" kern="10"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28" name="グループ化 427"/>
          <p:cNvGrpSpPr/>
          <p:nvPr/>
        </p:nvGrpSpPr>
        <p:grpSpPr>
          <a:xfrm>
            <a:off x="1313079" y="5561036"/>
            <a:ext cx="579581" cy="676178"/>
            <a:chOff x="1313079" y="5561036"/>
            <a:chExt cx="579581" cy="676178"/>
          </a:xfrm>
        </p:grpSpPr>
        <p:grpSp>
          <p:nvGrpSpPr>
            <p:cNvPr id="337" name="Group 84"/>
            <p:cNvGrpSpPr>
              <a:grpSpLocks/>
            </p:cNvGrpSpPr>
            <p:nvPr/>
          </p:nvGrpSpPr>
          <p:grpSpPr bwMode="auto">
            <a:xfrm>
              <a:off x="1313079" y="5561036"/>
              <a:ext cx="579581" cy="676178"/>
              <a:chOff x="2112" y="2016"/>
              <a:chExt cx="288" cy="336"/>
            </a:xfrm>
          </p:grpSpPr>
          <p:sp>
            <p:nvSpPr>
              <p:cNvPr id="338" name="Freeform 85"/>
              <p:cNvSpPr>
                <a:spLocks/>
              </p:cNvSpPr>
              <p:nvPr/>
            </p:nvSpPr>
            <p:spPr bwMode="auto">
              <a:xfrm>
                <a:off x="2112" y="2016"/>
                <a:ext cx="288" cy="336"/>
              </a:xfrm>
              <a:custGeom>
                <a:avLst/>
                <a:gdLst>
                  <a:gd name="T0" fmla="*/ 0 w 288"/>
                  <a:gd name="T1" fmla="*/ 0 h 336"/>
                  <a:gd name="T2" fmla="*/ 0 w 288"/>
                  <a:gd name="T3" fmla="*/ 336 h 336"/>
                  <a:gd name="T4" fmla="*/ 288 w 288"/>
                  <a:gd name="T5" fmla="*/ 336 h 336"/>
                  <a:gd name="T6" fmla="*/ 288 w 288"/>
                  <a:gd name="T7" fmla="*/ 48 h 336"/>
                  <a:gd name="T8" fmla="*/ 240 w 288"/>
                  <a:gd name="T9" fmla="*/ 0 h 336"/>
                  <a:gd name="T10" fmla="*/ 0 w 288"/>
                  <a:gd name="T1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8" h="336">
                    <a:moveTo>
                      <a:pt x="0" y="0"/>
                    </a:moveTo>
                    <a:lnTo>
                      <a:pt x="0" y="336"/>
                    </a:lnTo>
                    <a:lnTo>
                      <a:pt x="288" y="336"/>
                    </a:lnTo>
                    <a:lnTo>
                      <a:pt x="288" y="48"/>
                    </a:lnTo>
                    <a:lnTo>
                      <a:pt x="24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CECFF"/>
                  </a:gs>
                  <a:gs pos="100000">
                    <a:srgbClr val="99CCFF"/>
                  </a:gs>
                </a:gsLst>
                <a:lin ang="5400000" scaled="1"/>
              </a:gra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9" name="Freeform 86"/>
              <p:cNvSpPr>
                <a:spLocks/>
              </p:cNvSpPr>
              <p:nvPr/>
            </p:nvSpPr>
            <p:spPr bwMode="auto">
              <a:xfrm>
                <a:off x="2352" y="2016"/>
                <a:ext cx="48" cy="48"/>
              </a:xfrm>
              <a:custGeom>
                <a:avLst/>
                <a:gdLst>
                  <a:gd name="T0" fmla="*/ 0 w 48"/>
                  <a:gd name="T1" fmla="*/ 0 h 48"/>
                  <a:gd name="T2" fmla="*/ 0 w 48"/>
                  <a:gd name="T3" fmla="*/ 48 h 48"/>
                  <a:gd name="T4" fmla="*/ 48 w 48"/>
                  <a:gd name="T5" fmla="*/ 48 h 48"/>
                  <a:gd name="T6" fmla="*/ 0 w 48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8">
                    <a:moveTo>
                      <a:pt x="0" y="0"/>
                    </a:moveTo>
                    <a:lnTo>
                      <a:pt x="0" y="48"/>
                    </a:lnTo>
                    <a:lnTo>
                      <a:pt x="4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381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40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1409676" y="5850827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accent2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2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.html</a:t>
              </a:r>
              <a:endParaRPr lang="ja-JP" altLang="en-US" sz="3600" b="1" kern="10">
                <a:gradFill rotWithShape="1">
                  <a:gsLst>
                    <a:gs pos="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23" name="グループ化 422"/>
          <p:cNvGrpSpPr/>
          <p:nvPr/>
        </p:nvGrpSpPr>
        <p:grpSpPr>
          <a:xfrm>
            <a:off x="2422371" y="4788262"/>
            <a:ext cx="579581" cy="676178"/>
            <a:chOff x="2422371" y="4788262"/>
            <a:chExt cx="579581" cy="676178"/>
          </a:xfrm>
        </p:grpSpPr>
        <p:sp>
          <p:nvSpPr>
            <p:cNvPr id="341" name="Freeform 60"/>
            <p:cNvSpPr>
              <a:spLocks/>
            </p:cNvSpPr>
            <p:nvPr/>
          </p:nvSpPr>
          <p:spPr bwMode="auto">
            <a:xfrm>
              <a:off x="2422371" y="4788262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2" name="Freeform 61"/>
            <p:cNvSpPr>
              <a:spLocks/>
            </p:cNvSpPr>
            <p:nvPr/>
          </p:nvSpPr>
          <p:spPr bwMode="auto">
            <a:xfrm>
              <a:off x="2905355" y="4788262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3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2518968" y="5078052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3399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TEXT</a:t>
              </a:r>
              <a:endParaRPr lang="ja-JP" altLang="en-US" sz="3600" b="1" kern="10" dirty="0">
                <a:gradFill rotWithShape="1">
                  <a:gsLst>
                    <a:gs pos="0">
                      <a:schemeClr val="bg1"/>
                    </a:gs>
                    <a:gs pos="100000">
                      <a:srgbClr val="FF3399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3195145" y="4788262"/>
            <a:ext cx="579581" cy="676178"/>
            <a:chOff x="3195145" y="4788262"/>
            <a:chExt cx="579581" cy="676178"/>
          </a:xfrm>
        </p:grpSpPr>
        <p:sp>
          <p:nvSpPr>
            <p:cNvPr id="344" name="Freeform 76"/>
            <p:cNvSpPr>
              <a:spLocks/>
            </p:cNvSpPr>
            <p:nvPr/>
          </p:nvSpPr>
          <p:spPr bwMode="auto">
            <a:xfrm>
              <a:off x="3195145" y="4788262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5" name="Freeform 77"/>
            <p:cNvSpPr>
              <a:spLocks/>
            </p:cNvSpPr>
            <p:nvPr/>
          </p:nvSpPr>
          <p:spPr bwMode="auto">
            <a:xfrm>
              <a:off x="3678129" y="4788262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6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3291742" y="5078052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3399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テキスト</a:t>
              </a:r>
            </a:p>
          </p:txBody>
        </p:sp>
      </p:grpSp>
      <p:grpSp>
        <p:nvGrpSpPr>
          <p:cNvPr id="422" name="グループ化 421"/>
          <p:cNvGrpSpPr/>
          <p:nvPr/>
        </p:nvGrpSpPr>
        <p:grpSpPr>
          <a:xfrm>
            <a:off x="2422371" y="5561036"/>
            <a:ext cx="579581" cy="676178"/>
            <a:chOff x="2422371" y="5561036"/>
            <a:chExt cx="579581" cy="676178"/>
          </a:xfrm>
        </p:grpSpPr>
        <p:sp>
          <p:nvSpPr>
            <p:cNvPr id="347" name="Freeform 81"/>
            <p:cNvSpPr>
              <a:spLocks/>
            </p:cNvSpPr>
            <p:nvPr/>
          </p:nvSpPr>
          <p:spPr bwMode="auto">
            <a:xfrm>
              <a:off x="2422371" y="5561036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8" name="Freeform 82"/>
            <p:cNvSpPr>
              <a:spLocks/>
            </p:cNvSpPr>
            <p:nvPr/>
          </p:nvSpPr>
          <p:spPr bwMode="auto">
            <a:xfrm>
              <a:off x="2905355" y="5561036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49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2518968" y="5850827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3399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file</a:t>
              </a:r>
              <a:endParaRPr lang="ja-JP" altLang="en-US" sz="3600" b="1" kern="10">
                <a:gradFill rotWithShape="1">
                  <a:gsLst>
                    <a:gs pos="0">
                      <a:schemeClr val="bg1"/>
                    </a:gs>
                    <a:gs pos="100000">
                      <a:srgbClr val="FF3399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3195145" y="5561036"/>
            <a:ext cx="579581" cy="676178"/>
            <a:chOff x="3195145" y="5561036"/>
            <a:chExt cx="579581" cy="676178"/>
          </a:xfrm>
        </p:grpSpPr>
        <p:sp>
          <p:nvSpPr>
            <p:cNvPr id="350" name="Freeform 85"/>
            <p:cNvSpPr>
              <a:spLocks/>
            </p:cNvSpPr>
            <p:nvPr/>
          </p:nvSpPr>
          <p:spPr bwMode="auto">
            <a:xfrm>
              <a:off x="3195145" y="5561036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1" name="Freeform 86"/>
            <p:cNvSpPr>
              <a:spLocks/>
            </p:cNvSpPr>
            <p:nvPr/>
          </p:nvSpPr>
          <p:spPr bwMode="auto">
            <a:xfrm>
              <a:off x="3678129" y="5561036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99"/>
                </a:gs>
                <a:gs pos="100000">
                  <a:srgbClr val="FF99CC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2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3291742" y="5850827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bg1"/>
                      </a:gs>
                      <a:gs pos="100000">
                        <a:srgbClr val="FF3399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.html</a:t>
              </a:r>
              <a:endParaRPr lang="ja-JP" altLang="en-US" sz="3600" b="1" kern="10">
                <a:gradFill rotWithShape="1">
                  <a:gsLst>
                    <a:gs pos="0">
                      <a:schemeClr val="bg1"/>
                    </a:gs>
                    <a:gs pos="100000">
                      <a:srgbClr val="FF3399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19" name="グループ化 418"/>
          <p:cNvGrpSpPr/>
          <p:nvPr/>
        </p:nvGrpSpPr>
        <p:grpSpPr>
          <a:xfrm>
            <a:off x="4277804" y="4788262"/>
            <a:ext cx="579581" cy="676178"/>
            <a:chOff x="4277804" y="4788262"/>
            <a:chExt cx="579581" cy="676178"/>
          </a:xfrm>
        </p:grpSpPr>
        <p:sp>
          <p:nvSpPr>
            <p:cNvPr id="353" name="Freeform 60"/>
            <p:cNvSpPr>
              <a:spLocks/>
            </p:cNvSpPr>
            <p:nvPr/>
          </p:nvSpPr>
          <p:spPr bwMode="auto">
            <a:xfrm>
              <a:off x="4277804" y="4788262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4" name="Freeform 61"/>
            <p:cNvSpPr>
              <a:spLocks/>
            </p:cNvSpPr>
            <p:nvPr/>
          </p:nvSpPr>
          <p:spPr bwMode="auto">
            <a:xfrm>
              <a:off x="4760788" y="4788262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5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4374401" y="5078052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FF0000"/>
                      </a:gs>
                      <a:gs pos="100000">
                        <a:srgbClr val="FFCC00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TEXT</a:t>
              </a:r>
              <a:endParaRPr lang="ja-JP" altLang="en-US" sz="3600" b="1" kern="10"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17" name="グループ化 416"/>
          <p:cNvGrpSpPr/>
          <p:nvPr/>
        </p:nvGrpSpPr>
        <p:grpSpPr>
          <a:xfrm>
            <a:off x="5050578" y="4788262"/>
            <a:ext cx="579581" cy="676178"/>
            <a:chOff x="5050578" y="4788262"/>
            <a:chExt cx="579581" cy="676178"/>
          </a:xfrm>
        </p:grpSpPr>
        <p:sp>
          <p:nvSpPr>
            <p:cNvPr id="356" name="Freeform 76"/>
            <p:cNvSpPr>
              <a:spLocks/>
            </p:cNvSpPr>
            <p:nvPr/>
          </p:nvSpPr>
          <p:spPr bwMode="auto">
            <a:xfrm>
              <a:off x="5050578" y="4788262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7" name="Freeform 77"/>
            <p:cNvSpPr>
              <a:spLocks/>
            </p:cNvSpPr>
            <p:nvPr/>
          </p:nvSpPr>
          <p:spPr bwMode="auto">
            <a:xfrm>
              <a:off x="5533562" y="4788262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8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5147175" y="5078052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rgbClr val="FF0000"/>
                      </a:gs>
                      <a:gs pos="100000">
                        <a:srgbClr val="FFCC00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テキスト</a:t>
              </a:r>
            </a:p>
          </p:txBody>
        </p:sp>
      </p:grpSp>
      <p:grpSp>
        <p:nvGrpSpPr>
          <p:cNvPr id="420" name="グループ化 419"/>
          <p:cNvGrpSpPr/>
          <p:nvPr/>
        </p:nvGrpSpPr>
        <p:grpSpPr>
          <a:xfrm>
            <a:off x="4277804" y="5561036"/>
            <a:ext cx="579581" cy="676178"/>
            <a:chOff x="4277804" y="5561036"/>
            <a:chExt cx="579581" cy="676178"/>
          </a:xfrm>
        </p:grpSpPr>
        <p:sp>
          <p:nvSpPr>
            <p:cNvPr id="359" name="Freeform 81"/>
            <p:cNvSpPr>
              <a:spLocks/>
            </p:cNvSpPr>
            <p:nvPr/>
          </p:nvSpPr>
          <p:spPr bwMode="auto">
            <a:xfrm>
              <a:off x="4277804" y="5561036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0" name="Freeform 82"/>
            <p:cNvSpPr>
              <a:spLocks/>
            </p:cNvSpPr>
            <p:nvPr/>
          </p:nvSpPr>
          <p:spPr bwMode="auto">
            <a:xfrm>
              <a:off x="4760788" y="5561036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1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4374401" y="5850827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gradFill rotWithShape="1">
                    <a:gsLst>
                      <a:gs pos="0">
                        <a:srgbClr val="FF0000"/>
                      </a:gs>
                      <a:gs pos="100000">
                        <a:srgbClr val="FFCC00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file</a:t>
              </a:r>
              <a:endParaRPr lang="ja-JP" altLang="en-US" sz="3600" b="1" kern="10" dirty="0"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5050578" y="5561036"/>
            <a:ext cx="579581" cy="676178"/>
            <a:chOff x="5050578" y="5561036"/>
            <a:chExt cx="579581" cy="676178"/>
          </a:xfrm>
        </p:grpSpPr>
        <p:sp>
          <p:nvSpPr>
            <p:cNvPr id="362" name="Freeform 85"/>
            <p:cNvSpPr>
              <a:spLocks/>
            </p:cNvSpPr>
            <p:nvPr/>
          </p:nvSpPr>
          <p:spPr bwMode="auto">
            <a:xfrm>
              <a:off x="5050578" y="5561036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3" name="Freeform 86"/>
            <p:cNvSpPr>
              <a:spLocks/>
            </p:cNvSpPr>
            <p:nvPr/>
          </p:nvSpPr>
          <p:spPr bwMode="auto">
            <a:xfrm>
              <a:off x="5533562" y="5561036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100000">
                  <a:srgbClr val="FFFF99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4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5147175" y="5850827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FF0000"/>
                      </a:gs>
                      <a:gs pos="100000">
                        <a:srgbClr val="FFCC00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.html</a:t>
              </a:r>
              <a:endParaRPr lang="ja-JP" altLang="en-US" sz="3600" b="1" kern="10">
                <a:gradFill rotWithShape="1">
                  <a:gsLst>
                    <a:gs pos="0">
                      <a:srgbClr val="FF0000"/>
                    </a:gs>
                    <a:gs pos="100000">
                      <a:srgbClr val="FFCC00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8041937" y="4788262"/>
            <a:ext cx="579581" cy="676178"/>
            <a:chOff x="8041937" y="4788262"/>
            <a:chExt cx="579581" cy="676178"/>
          </a:xfrm>
        </p:grpSpPr>
        <p:sp>
          <p:nvSpPr>
            <p:cNvPr id="365" name="Freeform 60"/>
            <p:cNvSpPr>
              <a:spLocks/>
            </p:cNvSpPr>
            <p:nvPr/>
          </p:nvSpPr>
          <p:spPr bwMode="auto">
            <a:xfrm>
              <a:off x="8041937" y="4788262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6" name="Freeform 61"/>
            <p:cNvSpPr>
              <a:spLocks/>
            </p:cNvSpPr>
            <p:nvPr/>
          </p:nvSpPr>
          <p:spPr bwMode="auto">
            <a:xfrm>
              <a:off x="8524921" y="4788262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7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8138534" y="5078052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 dirty="0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1">
                          <a:lumMod val="95000"/>
                          <a:lumOff val="5000"/>
                        </a:schemeClr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TEXT</a:t>
              </a:r>
              <a:endParaRPr lang="ja-JP" altLang="en-US" sz="3600" b="1" kern="10" dirty="0">
                <a:gradFill rotWithShape="1">
                  <a:gsLst>
                    <a:gs pos="0">
                      <a:schemeClr val="tx2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10" name="グループ化 409"/>
          <p:cNvGrpSpPr/>
          <p:nvPr/>
        </p:nvGrpSpPr>
        <p:grpSpPr>
          <a:xfrm>
            <a:off x="8814711" y="4788262"/>
            <a:ext cx="579581" cy="676178"/>
            <a:chOff x="8814711" y="4788262"/>
            <a:chExt cx="579581" cy="676178"/>
          </a:xfrm>
        </p:grpSpPr>
        <p:sp>
          <p:nvSpPr>
            <p:cNvPr id="368" name="Freeform 76"/>
            <p:cNvSpPr>
              <a:spLocks/>
            </p:cNvSpPr>
            <p:nvPr/>
          </p:nvSpPr>
          <p:spPr bwMode="auto">
            <a:xfrm>
              <a:off x="8814711" y="4788262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69" name="Freeform 77"/>
            <p:cNvSpPr>
              <a:spLocks/>
            </p:cNvSpPr>
            <p:nvPr/>
          </p:nvSpPr>
          <p:spPr bwMode="auto">
            <a:xfrm>
              <a:off x="9297695" y="4788262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0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8911308" y="5078052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1">
                          <a:lumMod val="95000"/>
                          <a:lumOff val="5000"/>
                        </a:schemeClr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テキスト</a:t>
              </a:r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8041937" y="5561036"/>
            <a:ext cx="579581" cy="676178"/>
            <a:chOff x="8041937" y="5561036"/>
            <a:chExt cx="579581" cy="676178"/>
          </a:xfrm>
        </p:grpSpPr>
        <p:sp>
          <p:nvSpPr>
            <p:cNvPr id="371" name="Freeform 81"/>
            <p:cNvSpPr>
              <a:spLocks/>
            </p:cNvSpPr>
            <p:nvPr/>
          </p:nvSpPr>
          <p:spPr bwMode="auto">
            <a:xfrm>
              <a:off x="8041937" y="5561036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2" name="Freeform 82"/>
            <p:cNvSpPr>
              <a:spLocks/>
            </p:cNvSpPr>
            <p:nvPr/>
          </p:nvSpPr>
          <p:spPr bwMode="auto">
            <a:xfrm>
              <a:off x="8524921" y="5561036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3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8138534" y="5850827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1">
                          <a:lumMod val="95000"/>
                          <a:lumOff val="5000"/>
                        </a:schemeClr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file</a:t>
              </a:r>
              <a:endParaRPr lang="ja-JP" altLang="en-US" sz="3600" b="1" kern="10">
                <a:gradFill rotWithShape="1">
                  <a:gsLst>
                    <a:gs pos="0">
                      <a:schemeClr val="tx2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11" name="グループ化 410"/>
          <p:cNvGrpSpPr/>
          <p:nvPr/>
        </p:nvGrpSpPr>
        <p:grpSpPr>
          <a:xfrm>
            <a:off x="8814711" y="5561036"/>
            <a:ext cx="579581" cy="676178"/>
            <a:chOff x="8814711" y="5561036"/>
            <a:chExt cx="579581" cy="676178"/>
          </a:xfrm>
        </p:grpSpPr>
        <p:sp>
          <p:nvSpPr>
            <p:cNvPr id="374" name="Freeform 85"/>
            <p:cNvSpPr>
              <a:spLocks/>
            </p:cNvSpPr>
            <p:nvPr/>
          </p:nvSpPr>
          <p:spPr bwMode="auto">
            <a:xfrm>
              <a:off x="8814711" y="5561036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5" name="Freeform 86"/>
            <p:cNvSpPr>
              <a:spLocks/>
            </p:cNvSpPr>
            <p:nvPr/>
          </p:nvSpPr>
          <p:spPr bwMode="auto">
            <a:xfrm>
              <a:off x="9297695" y="5561036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6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8911308" y="5850827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chemeClr val="tx2"/>
                      </a:gs>
                      <a:gs pos="100000">
                        <a:schemeClr val="tx1">
                          <a:lumMod val="95000"/>
                          <a:lumOff val="5000"/>
                        </a:schemeClr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.html</a:t>
              </a:r>
              <a:endParaRPr lang="ja-JP" altLang="en-US" sz="3600" b="1" kern="10">
                <a:gradFill rotWithShape="1">
                  <a:gsLst>
                    <a:gs pos="0">
                      <a:schemeClr val="tx2"/>
                    </a:gs>
                    <a:gs pos="100000">
                      <a:schemeClr val="tx1">
                        <a:lumMod val="95000"/>
                        <a:lumOff val="5000"/>
                      </a:schemeClr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14" name="グループ化 413"/>
          <p:cNvGrpSpPr/>
          <p:nvPr/>
        </p:nvGrpSpPr>
        <p:grpSpPr>
          <a:xfrm>
            <a:off x="6159871" y="4788262"/>
            <a:ext cx="579581" cy="676178"/>
            <a:chOff x="6159871" y="4788262"/>
            <a:chExt cx="579581" cy="676178"/>
          </a:xfrm>
        </p:grpSpPr>
        <p:sp>
          <p:nvSpPr>
            <p:cNvPr id="377" name="Freeform 60"/>
            <p:cNvSpPr>
              <a:spLocks/>
            </p:cNvSpPr>
            <p:nvPr/>
          </p:nvSpPr>
          <p:spPr bwMode="auto">
            <a:xfrm>
              <a:off x="6159871" y="4788262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8" name="Freeform 61"/>
            <p:cNvSpPr>
              <a:spLocks/>
            </p:cNvSpPr>
            <p:nvPr/>
          </p:nvSpPr>
          <p:spPr bwMode="auto">
            <a:xfrm>
              <a:off x="6642855" y="4788262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9" name="WordArt 78"/>
            <p:cNvSpPr>
              <a:spLocks noChangeArrowheads="1" noChangeShapeType="1" noTextEdit="1"/>
            </p:cNvSpPr>
            <p:nvPr/>
          </p:nvSpPr>
          <p:spPr bwMode="auto">
            <a:xfrm>
              <a:off x="6256468" y="5078052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003300"/>
                      </a:gs>
                      <a:gs pos="100000">
                        <a:srgbClr val="339933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TEXT</a:t>
              </a:r>
              <a:endParaRPr lang="ja-JP" altLang="en-US" sz="3600" b="1" kern="10">
                <a:gradFill rotWithShape="1">
                  <a:gsLst>
                    <a:gs pos="0">
                      <a:srgbClr val="003300"/>
                    </a:gs>
                    <a:gs pos="100000">
                      <a:srgbClr val="339933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13" name="グループ化 412"/>
          <p:cNvGrpSpPr/>
          <p:nvPr/>
        </p:nvGrpSpPr>
        <p:grpSpPr>
          <a:xfrm>
            <a:off x="6932645" y="4788262"/>
            <a:ext cx="579581" cy="676178"/>
            <a:chOff x="6932645" y="4788262"/>
            <a:chExt cx="579581" cy="676178"/>
          </a:xfrm>
        </p:grpSpPr>
        <p:sp>
          <p:nvSpPr>
            <p:cNvPr id="380" name="Freeform 76"/>
            <p:cNvSpPr>
              <a:spLocks/>
            </p:cNvSpPr>
            <p:nvPr/>
          </p:nvSpPr>
          <p:spPr bwMode="auto">
            <a:xfrm>
              <a:off x="6932645" y="4788262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1" name="Freeform 77"/>
            <p:cNvSpPr>
              <a:spLocks/>
            </p:cNvSpPr>
            <p:nvPr/>
          </p:nvSpPr>
          <p:spPr bwMode="auto">
            <a:xfrm>
              <a:off x="7415629" y="4788262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2" name="WordArt 79"/>
            <p:cNvSpPr>
              <a:spLocks noChangeArrowheads="1" noChangeShapeType="1" noTextEdit="1"/>
            </p:cNvSpPr>
            <p:nvPr/>
          </p:nvSpPr>
          <p:spPr bwMode="auto">
            <a:xfrm>
              <a:off x="7029242" y="5078052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gradFill rotWithShape="1">
                    <a:gsLst>
                      <a:gs pos="0">
                        <a:srgbClr val="003300"/>
                      </a:gs>
                      <a:gs pos="100000">
                        <a:srgbClr val="339933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テキスト</a:t>
              </a:r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6159871" y="5561036"/>
            <a:ext cx="579581" cy="676178"/>
            <a:chOff x="6159871" y="5561036"/>
            <a:chExt cx="579581" cy="676178"/>
          </a:xfrm>
        </p:grpSpPr>
        <p:sp>
          <p:nvSpPr>
            <p:cNvPr id="383" name="Freeform 81"/>
            <p:cNvSpPr>
              <a:spLocks/>
            </p:cNvSpPr>
            <p:nvPr/>
          </p:nvSpPr>
          <p:spPr bwMode="auto">
            <a:xfrm>
              <a:off x="6159871" y="5561036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4" name="Freeform 82"/>
            <p:cNvSpPr>
              <a:spLocks/>
            </p:cNvSpPr>
            <p:nvPr/>
          </p:nvSpPr>
          <p:spPr bwMode="auto">
            <a:xfrm>
              <a:off x="6642855" y="5561036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5" name="WordArt 83"/>
            <p:cNvSpPr>
              <a:spLocks noChangeArrowheads="1" noChangeShapeType="1" noTextEdit="1"/>
            </p:cNvSpPr>
            <p:nvPr/>
          </p:nvSpPr>
          <p:spPr bwMode="auto">
            <a:xfrm>
              <a:off x="6256468" y="5850827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003300"/>
                      </a:gs>
                      <a:gs pos="100000">
                        <a:srgbClr val="339933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file</a:t>
              </a:r>
              <a:endParaRPr lang="ja-JP" altLang="en-US" sz="3600" b="1" kern="10">
                <a:gradFill rotWithShape="1">
                  <a:gsLst>
                    <a:gs pos="0">
                      <a:srgbClr val="003300"/>
                    </a:gs>
                    <a:gs pos="100000">
                      <a:srgbClr val="339933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  <p:grpSp>
        <p:nvGrpSpPr>
          <p:cNvPr id="416" name="グループ化 415"/>
          <p:cNvGrpSpPr/>
          <p:nvPr/>
        </p:nvGrpSpPr>
        <p:grpSpPr>
          <a:xfrm>
            <a:off x="6932645" y="5561036"/>
            <a:ext cx="579581" cy="676178"/>
            <a:chOff x="6932645" y="5561036"/>
            <a:chExt cx="579581" cy="676178"/>
          </a:xfrm>
        </p:grpSpPr>
        <p:sp>
          <p:nvSpPr>
            <p:cNvPr id="386" name="Freeform 85"/>
            <p:cNvSpPr>
              <a:spLocks/>
            </p:cNvSpPr>
            <p:nvPr/>
          </p:nvSpPr>
          <p:spPr bwMode="auto">
            <a:xfrm>
              <a:off x="6932645" y="5561036"/>
              <a:ext cx="579581" cy="676178"/>
            </a:xfrm>
            <a:custGeom>
              <a:avLst/>
              <a:gdLst>
                <a:gd name="T0" fmla="*/ 0 w 288"/>
                <a:gd name="T1" fmla="*/ 0 h 336"/>
                <a:gd name="T2" fmla="*/ 0 w 288"/>
                <a:gd name="T3" fmla="*/ 336 h 336"/>
                <a:gd name="T4" fmla="*/ 288 w 288"/>
                <a:gd name="T5" fmla="*/ 336 h 336"/>
                <a:gd name="T6" fmla="*/ 288 w 288"/>
                <a:gd name="T7" fmla="*/ 48 h 336"/>
                <a:gd name="T8" fmla="*/ 240 w 288"/>
                <a:gd name="T9" fmla="*/ 0 h 336"/>
                <a:gd name="T10" fmla="*/ 0 w 288"/>
                <a:gd name="T1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36">
                  <a:moveTo>
                    <a:pt x="0" y="0"/>
                  </a:moveTo>
                  <a:lnTo>
                    <a:pt x="0" y="336"/>
                  </a:lnTo>
                  <a:lnTo>
                    <a:pt x="288" y="336"/>
                  </a:lnTo>
                  <a:lnTo>
                    <a:pt x="288" y="48"/>
                  </a:lnTo>
                  <a:lnTo>
                    <a:pt x="240" y="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7" name="Freeform 86"/>
            <p:cNvSpPr>
              <a:spLocks/>
            </p:cNvSpPr>
            <p:nvPr/>
          </p:nvSpPr>
          <p:spPr bwMode="auto">
            <a:xfrm>
              <a:off x="7415629" y="5561036"/>
              <a:ext cx="96597" cy="96597"/>
            </a:xfrm>
            <a:custGeom>
              <a:avLst/>
              <a:gdLst>
                <a:gd name="T0" fmla="*/ 0 w 48"/>
                <a:gd name="T1" fmla="*/ 0 h 48"/>
                <a:gd name="T2" fmla="*/ 0 w 48"/>
                <a:gd name="T3" fmla="*/ 48 h 48"/>
                <a:gd name="T4" fmla="*/ 48 w 48"/>
                <a:gd name="T5" fmla="*/ 48 h 48"/>
                <a:gd name="T6" fmla="*/ 0 w 48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8">
                  <a:moveTo>
                    <a:pt x="0" y="0"/>
                  </a:moveTo>
                  <a:lnTo>
                    <a:pt x="0" y="48"/>
                  </a:lnTo>
                  <a:lnTo>
                    <a:pt x="48" y="48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00B050"/>
                </a:gs>
                <a:gs pos="100000">
                  <a:srgbClr val="92D050"/>
                </a:gs>
              </a:gsLst>
              <a:lin ang="5400000" scaled="1"/>
            </a:gra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8" name="WordArt 87"/>
            <p:cNvSpPr>
              <a:spLocks noChangeArrowheads="1" noChangeShapeType="1" noTextEdit="1"/>
            </p:cNvSpPr>
            <p:nvPr/>
          </p:nvSpPr>
          <p:spPr bwMode="auto">
            <a:xfrm>
              <a:off x="7029242" y="5850827"/>
              <a:ext cx="386387" cy="193194"/>
            </a:xfrm>
            <a:prstGeom prst="rect">
              <a:avLst/>
            </a:prstGeom>
            <a:ln w="38100">
              <a:noFill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gradFill rotWithShape="1">
                    <a:gsLst>
                      <a:gs pos="0">
                        <a:srgbClr val="003300"/>
                      </a:gs>
                      <a:gs pos="100000">
                        <a:srgbClr val="339933"/>
                      </a:gs>
                    </a:gsLst>
                    <a:lin ang="5400000" scaled="1"/>
                  </a:gradFill>
                  <a:latin typeface="メイリオ"/>
                  <a:ea typeface="メイリオ"/>
                  <a:cs typeface="メイリオ"/>
                </a:rPr>
                <a:t>.html</a:t>
              </a:r>
              <a:endParaRPr lang="ja-JP" altLang="en-US" sz="3600" b="1" kern="10">
                <a:gradFill rotWithShape="1">
                  <a:gsLst>
                    <a:gs pos="0">
                      <a:srgbClr val="003300"/>
                    </a:gs>
                    <a:gs pos="100000">
                      <a:srgbClr val="339933"/>
                    </a:gs>
                  </a:gsLst>
                  <a:lin ang="5400000" scaled="1"/>
                </a:gradFill>
                <a:latin typeface="メイリオ"/>
                <a:ea typeface="メイリオ"/>
                <a:cs typeface="メイリオ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315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</Words>
  <Application>Microsoft Office PowerPoint</Application>
  <PresentationFormat>A4 210 x 297 mm</PresentationFormat>
  <Paragraphs>60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PPTX064_ファイルイメージ</dc:title>
  <dc:subject>PPTX064_ファイルイメージ</dc:subject>
  <dc:creator>http://www.digipot.net</dc:creator>
  <cp:lastModifiedBy/>
  <cp:revision>1</cp:revision>
  <dcterms:created xsi:type="dcterms:W3CDTF">2013-06-18T08:15:36Z</dcterms:created>
  <dcterms:modified xsi:type="dcterms:W3CDTF">2013-06-20T08:37:53Z</dcterms:modified>
  <cp:category/>
  <cp:version>1</cp:version>
</cp:coreProperties>
</file>